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283" r:id="rId3"/>
    <p:sldId id="284" r:id="rId4"/>
    <p:sldId id="285" r:id="rId5"/>
    <p:sldId id="286" r:id="rId6"/>
    <p:sldId id="287" r:id="rId7"/>
    <p:sldId id="256" r:id="rId8"/>
    <p:sldId id="258" r:id="rId9"/>
    <p:sldId id="257" r:id="rId10"/>
    <p:sldId id="259" r:id="rId11"/>
    <p:sldId id="281" r:id="rId12"/>
    <p:sldId id="260" r:id="rId13"/>
    <p:sldId id="268" r:id="rId14"/>
    <p:sldId id="261" r:id="rId15"/>
    <p:sldId id="262" r:id="rId16"/>
    <p:sldId id="272" r:id="rId17"/>
    <p:sldId id="263" r:id="rId18"/>
    <p:sldId id="264" r:id="rId19"/>
    <p:sldId id="269" r:id="rId20"/>
    <p:sldId id="270" r:id="rId21"/>
    <p:sldId id="267" r:id="rId22"/>
    <p:sldId id="288" r:id="rId23"/>
    <p:sldId id="289" r:id="rId24"/>
    <p:sldId id="271" r:id="rId25"/>
    <p:sldId id="273" r:id="rId26"/>
    <p:sldId id="274" r:id="rId27"/>
    <p:sldId id="275" r:id="rId28"/>
    <p:sldId id="291" r:id="rId29"/>
    <p:sldId id="276" r:id="rId30"/>
    <p:sldId id="290" r:id="rId31"/>
    <p:sldId id="278" r:id="rId32"/>
    <p:sldId id="279" r:id="rId33"/>
    <p:sldId id="280" r:id="rId34"/>
    <p:sldId id="292" r:id="rId35"/>
    <p:sldId id="293" r:id="rId36"/>
    <p:sldId id="294" r:id="rId37"/>
    <p:sldId id="29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00D7FF-5E4A-4599-ABB7-D62D67C28CC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CL"/>
        </a:p>
      </dgm:t>
    </dgm:pt>
    <dgm:pt modelId="{72D45436-554B-48A4-80DC-99BC6B5C12F9}">
      <dgm:prSet phldrT="[Texto]" custT="1"/>
      <dgm:spPr/>
      <dgm:t>
        <a:bodyPr/>
        <a:lstStyle/>
        <a:p>
          <a:r>
            <a:rPr lang="es-CL" sz="2400" dirty="0"/>
            <a:t>Biodiversidad</a:t>
          </a:r>
        </a:p>
      </dgm:t>
    </dgm:pt>
    <dgm:pt modelId="{F182E9F0-4D37-4FBE-9FA2-29130A0DA3ED}" type="parTrans" cxnId="{EDC37F56-2285-4EB9-8E17-EF7E63141FFC}">
      <dgm:prSet/>
      <dgm:spPr/>
      <dgm:t>
        <a:bodyPr/>
        <a:lstStyle/>
        <a:p>
          <a:endParaRPr lang="es-CL"/>
        </a:p>
      </dgm:t>
    </dgm:pt>
    <dgm:pt modelId="{8FB3CAF1-A793-4CD3-B21D-203DE284F1C4}" type="sibTrans" cxnId="{EDC37F56-2285-4EB9-8E17-EF7E63141FFC}">
      <dgm:prSet/>
      <dgm:spPr/>
      <dgm:t>
        <a:bodyPr/>
        <a:lstStyle/>
        <a:p>
          <a:endParaRPr lang="es-CL"/>
        </a:p>
      </dgm:t>
    </dgm:pt>
    <dgm:pt modelId="{23E9F5C3-C6D7-4E37-8431-AEAACBD2E02C}">
      <dgm:prSet phldrT="[Texto]" custT="1"/>
      <dgm:spPr/>
      <dgm:t>
        <a:bodyPr/>
        <a:lstStyle/>
        <a:p>
          <a:r>
            <a:rPr lang="es-CL" sz="2400" dirty="0"/>
            <a:t>Diversidad de ecosistemas</a:t>
          </a:r>
        </a:p>
      </dgm:t>
    </dgm:pt>
    <dgm:pt modelId="{68938A1B-4FF7-4FE3-9E67-9356CBEDF2BE}" type="parTrans" cxnId="{519192BE-FE54-4627-80B5-0B50E2833249}">
      <dgm:prSet/>
      <dgm:spPr/>
      <dgm:t>
        <a:bodyPr/>
        <a:lstStyle/>
        <a:p>
          <a:endParaRPr lang="es-CL"/>
        </a:p>
      </dgm:t>
    </dgm:pt>
    <dgm:pt modelId="{958FE099-7507-4064-AE25-E2A2F4C84BB8}" type="sibTrans" cxnId="{519192BE-FE54-4627-80B5-0B50E2833249}">
      <dgm:prSet/>
      <dgm:spPr/>
      <dgm:t>
        <a:bodyPr/>
        <a:lstStyle/>
        <a:p>
          <a:endParaRPr lang="es-CL"/>
        </a:p>
      </dgm:t>
    </dgm:pt>
    <dgm:pt modelId="{E736B8CE-9C68-4444-BF5D-00BD0164ECA3}">
      <dgm:prSet phldrT="[Texto]" custT="1"/>
      <dgm:spPr/>
      <dgm:t>
        <a:bodyPr/>
        <a:lstStyle/>
        <a:p>
          <a:r>
            <a:rPr lang="es-CL" sz="2000" dirty="0"/>
            <a:t>Es la variedad de ecosistemas</a:t>
          </a:r>
        </a:p>
        <a:p>
          <a:r>
            <a:rPr lang="es-CL" sz="2000" dirty="0"/>
            <a:t>presentes en un área geográfica</a:t>
          </a:r>
        </a:p>
      </dgm:t>
    </dgm:pt>
    <dgm:pt modelId="{2BBDDBE5-B023-471F-BE6B-D81819BE2914}" type="parTrans" cxnId="{89156301-ECA7-4224-AF2A-45AE1095DC05}">
      <dgm:prSet/>
      <dgm:spPr/>
      <dgm:t>
        <a:bodyPr/>
        <a:lstStyle/>
        <a:p>
          <a:endParaRPr lang="es-CL"/>
        </a:p>
      </dgm:t>
    </dgm:pt>
    <dgm:pt modelId="{1FE463C3-E5DE-45BD-A2A9-726512FC63AE}" type="sibTrans" cxnId="{89156301-ECA7-4224-AF2A-45AE1095DC05}">
      <dgm:prSet/>
      <dgm:spPr/>
      <dgm:t>
        <a:bodyPr/>
        <a:lstStyle/>
        <a:p>
          <a:endParaRPr lang="es-CL"/>
        </a:p>
      </dgm:t>
    </dgm:pt>
    <dgm:pt modelId="{7B6B3B37-DB15-4421-8F51-CE5D058EE7E2}">
      <dgm:prSet phldrT="[Texto]" custT="1"/>
      <dgm:spPr/>
      <dgm:t>
        <a:bodyPr/>
        <a:lstStyle/>
        <a:p>
          <a:r>
            <a:rPr lang="es-CL" sz="2400" dirty="0"/>
            <a:t>Diversidad de especies</a:t>
          </a:r>
        </a:p>
      </dgm:t>
    </dgm:pt>
    <dgm:pt modelId="{4A951F86-E07B-455A-9752-68E316A4C1A6}" type="parTrans" cxnId="{97DCE932-A21C-4764-8384-387858D0248B}">
      <dgm:prSet/>
      <dgm:spPr/>
      <dgm:t>
        <a:bodyPr/>
        <a:lstStyle/>
        <a:p>
          <a:endParaRPr lang="es-CL"/>
        </a:p>
      </dgm:t>
    </dgm:pt>
    <dgm:pt modelId="{49C9BB40-B2F9-49CE-AD6D-2C777661B413}" type="sibTrans" cxnId="{97DCE932-A21C-4764-8384-387858D0248B}">
      <dgm:prSet/>
      <dgm:spPr/>
      <dgm:t>
        <a:bodyPr/>
        <a:lstStyle/>
        <a:p>
          <a:endParaRPr lang="es-CL"/>
        </a:p>
      </dgm:t>
    </dgm:pt>
    <dgm:pt modelId="{0C36508B-BD50-4898-B556-4554AB26C067}">
      <dgm:prSet phldrT="[Texto]" custT="1"/>
      <dgm:spPr/>
      <dgm:t>
        <a:bodyPr/>
        <a:lstStyle/>
        <a:p>
          <a:r>
            <a:rPr lang="es-CL" sz="2000" dirty="0"/>
            <a:t>Es la cantidad de especies que habitan en una región determinada.</a:t>
          </a:r>
        </a:p>
      </dgm:t>
    </dgm:pt>
    <dgm:pt modelId="{FBFA5067-AE8D-4237-9689-5EB8173A4CF2}" type="parTrans" cxnId="{BAC9D4D7-9409-4E65-8538-A973354B7CEF}">
      <dgm:prSet/>
      <dgm:spPr/>
      <dgm:t>
        <a:bodyPr/>
        <a:lstStyle/>
        <a:p>
          <a:endParaRPr lang="es-CL"/>
        </a:p>
      </dgm:t>
    </dgm:pt>
    <dgm:pt modelId="{83A0CF5E-9324-46CF-821A-235347BDC669}" type="sibTrans" cxnId="{BAC9D4D7-9409-4E65-8538-A973354B7CEF}">
      <dgm:prSet/>
      <dgm:spPr/>
      <dgm:t>
        <a:bodyPr/>
        <a:lstStyle/>
        <a:p>
          <a:endParaRPr lang="es-CL"/>
        </a:p>
      </dgm:t>
    </dgm:pt>
    <dgm:pt modelId="{86586A53-7EB4-4A73-94A6-F69200B58917}">
      <dgm:prSet custT="1"/>
      <dgm:spPr/>
      <dgm:t>
        <a:bodyPr/>
        <a:lstStyle/>
        <a:p>
          <a:r>
            <a:rPr lang="es-CL" sz="2400" dirty="0"/>
            <a:t>Diversidad Genética</a:t>
          </a:r>
        </a:p>
      </dgm:t>
    </dgm:pt>
    <dgm:pt modelId="{FD1A0F6B-3F2F-40AA-A91C-FD18B775BA94}" type="parTrans" cxnId="{8EDA45D6-8957-4BDC-9BCE-F1D3D7E4AF0D}">
      <dgm:prSet/>
      <dgm:spPr/>
      <dgm:t>
        <a:bodyPr/>
        <a:lstStyle/>
        <a:p>
          <a:endParaRPr lang="es-CL"/>
        </a:p>
      </dgm:t>
    </dgm:pt>
    <dgm:pt modelId="{D32AEDC6-E616-4B62-B9B7-78B57D238BCB}" type="sibTrans" cxnId="{8EDA45D6-8957-4BDC-9BCE-F1D3D7E4AF0D}">
      <dgm:prSet/>
      <dgm:spPr/>
      <dgm:t>
        <a:bodyPr/>
        <a:lstStyle/>
        <a:p>
          <a:endParaRPr lang="es-CL"/>
        </a:p>
      </dgm:t>
    </dgm:pt>
    <dgm:pt modelId="{C26CDE93-BE6B-433F-AD5A-1254FD4FFFDF}">
      <dgm:prSet/>
      <dgm:spPr/>
      <dgm:t>
        <a:bodyPr/>
        <a:lstStyle/>
        <a:p>
          <a:r>
            <a:rPr lang="es-CL" dirty="0"/>
            <a:t>Corresponde a la variabilidad genética presente en una especie. Por ejemplo, las diferencias en el tipo de genes y alelos entre las poblaciones </a:t>
          </a:r>
          <a:r>
            <a:rPr lang="pt-BR" dirty="0"/>
            <a:t>que </a:t>
          </a:r>
          <a:r>
            <a:rPr lang="pt-BR" dirty="0" err="1"/>
            <a:t>ocupan</a:t>
          </a:r>
          <a:r>
            <a:rPr lang="pt-BR" dirty="0"/>
            <a:t> distintas áreas geográficas.</a:t>
          </a:r>
          <a:endParaRPr lang="es-CL" dirty="0"/>
        </a:p>
      </dgm:t>
    </dgm:pt>
    <dgm:pt modelId="{718840BF-96F8-4893-8117-5F67FC135A8A}" type="parTrans" cxnId="{12F80B0E-E160-459B-9306-7E0F9CDE7168}">
      <dgm:prSet/>
      <dgm:spPr/>
      <dgm:t>
        <a:bodyPr/>
        <a:lstStyle/>
        <a:p>
          <a:endParaRPr lang="es-CL"/>
        </a:p>
      </dgm:t>
    </dgm:pt>
    <dgm:pt modelId="{0D4DC2D1-0C03-40F1-A183-96012DC03FEC}" type="sibTrans" cxnId="{12F80B0E-E160-459B-9306-7E0F9CDE7168}">
      <dgm:prSet/>
      <dgm:spPr/>
      <dgm:t>
        <a:bodyPr/>
        <a:lstStyle/>
        <a:p>
          <a:endParaRPr lang="es-CL"/>
        </a:p>
      </dgm:t>
    </dgm:pt>
    <dgm:pt modelId="{D0741AD4-4310-4582-974F-CBDB14C22A1B}" type="pres">
      <dgm:prSet presAssocID="{2A00D7FF-5E4A-4599-ABB7-D62D67C28CCB}" presName="diagram" presStyleCnt="0">
        <dgm:presLayoutVars>
          <dgm:chPref val="1"/>
          <dgm:dir/>
          <dgm:animOne val="branch"/>
          <dgm:animLvl val="lvl"/>
          <dgm:resizeHandles val="exact"/>
        </dgm:presLayoutVars>
      </dgm:prSet>
      <dgm:spPr/>
      <dgm:t>
        <a:bodyPr/>
        <a:lstStyle/>
        <a:p>
          <a:endParaRPr lang="es-CL"/>
        </a:p>
      </dgm:t>
    </dgm:pt>
    <dgm:pt modelId="{EE81A52D-6DEF-40C1-A026-15AF8A4523D9}" type="pres">
      <dgm:prSet presAssocID="{72D45436-554B-48A4-80DC-99BC6B5C12F9}" presName="root1" presStyleCnt="0"/>
      <dgm:spPr/>
    </dgm:pt>
    <dgm:pt modelId="{D185D38E-C3FB-4B39-BCAE-61162012F348}" type="pres">
      <dgm:prSet presAssocID="{72D45436-554B-48A4-80DC-99BC6B5C12F9}" presName="LevelOneTextNode" presStyleLbl="node0" presStyleIdx="0" presStyleCnt="1" custScaleX="83566">
        <dgm:presLayoutVars>
          <dgm:chPref val="3"/>
        </dgm:presLayoutVars>
      </dgm:prSet>
      <dgm:spPr/>
      <dgm:t>
        <a:bodyPr/>
        <a:lstStyle/>
        <a:p>
          <a:endParaRPr lang="es-CL"/>
        </a:p>
      </dgm:t>
    </dgm:pt>
    <dgm:pt modelId="{FBB64FFA-5942-40F5-8FCD-CC21219D67FC}" type="pres">
      <dgm:prSet presAssocID="{72D45436-554B-48A4-80DC-99BC6B5C12F9}" presName="level2hierChild" presStyleCnt="0"/>
      <dgm:spPr/>
    </dgm:pt>
    <dgm:pt modelId="{EB3D1958-0851-4C64-A746-8D91CAAE981F}" type="pres">
      <dgm:prSet presAssocID="{68938A1B-4FF7-4FE3-9E67-9356CBEDF2BE}" presName="conn2-1" presStyleLbl="parChTrans1D2" presStyleIdx="0" presStyleCnt="3"/>
      <dgm:spPr/>
      <dgm:t>
        <a:bodyPr/>
        <a:lstStyle/>
        <a:p>
          <a:endParaRPr lang="es-CL"/>
        </a:p>
      </dgm:t>
    </dgm:pt>
    <dgm:pt modelId="{7F36F2B4-470C-49AD-A479-5E1D9BB23AF9}" type="pres">
      <dgm:prSet presAssocID="{68938A1B-4FF7-4FE3-9E67-9356CBEDF2BE}" presName="connTx" presStyleLbl="parChTrans1D2" presStyleIdx="0" presStyleCnt="3"/>
      <dgm:spPr/>
      <dgm:t>
        <a:bodyPr/>
        <a:lstStyle/>
        <a:p>
          <a:endParaRPr lang="es-CL"/>
        </a:p>
      </dgm:t>
    </dgm:pt>
    <dgm:pt modelId="{59E3B934-DD5F-4FFF-BC0C-F88B06E37B7D}" type="pres">
      <dgm:prSet presAssocID="{23E9F5C3-C6D7-4E37-8431-AEAACBD2E02C}" presName="root2" presStyleCnt="0"/>
      <dgm:spPr/>
    </dgm:pt>
    <dgm:pt modelId="{035A0923-16D9-4D93-9A5C-73CA7F3F2F19}" type="pres">
      <dgm:prSet presAssocID="{23E9F5C3-C6D7-4E37-8431-AEAACBD2E02C}" presName="LevelTwoTextNode" presStyleLbl="node2" presStyleIdx="0" presStyleCnt="3" custScaleX="63645">
        <dgm:presLayoutVars>
          <dgm:chPref val="3"/>
        </dgm:presLayoutVars>
      </dgm:prSet>
      <dgm:spPr/>
      <dgm:t>
        <a:bodyPr/>
        <a:lstStyle/>
        <a:p>
          <a:endParaRPr lang="es-CL"/>
        </a:p>
      </dgm:t>
    </dgm:pt>
    <dgm:pt modelId="{F00FADD8-C1A2-4D3F-8ADF-3FE7E8DE7226}" type="pres">
      <dgm:prSet presAssocID="{23E9F5C3-C6D7-4E37-8431-AEAACBD2E02C}" presName="level3hierChild" presStyleCnt="0"/>
      <dgm:spPr/>
    </dgm:pt>
    <dgm:pt modelId="{012F894C-3BDD-46DA-B89B-2AFB35FB3D1D}" type="pres">
      <dgm:prSet presAssocID="{2BBDDBE5-B023-471F-BE6B-D81819BE2914}" presName="conn2-1" presStyleLbl="parChTrans1D3" presStyleIdx="0" presStyleCnt="3"/>
      <dgm:spPr/>
      <dgm:t>
        <a:bodyPr/>
        <a:lstStyle/>
        <a:p>
          <a:endParaRPr lang="es-CL"/>
        </a:p>
      </dgm:t>
    </dgm:pt>
    <dgm:pt modelId="{93F7475F-E877-4A1E-9F56-BB897BAFF687}" type="pres">
      <dgm:prSet presAssocID="{2BBDDBE5-B023-471F-BE6B-D81819BE2914}" presName="connTx" presStyleLbl="parChTrans1D3" presStyleIdx="0" presStyleCnt="3"/>
      <dgm:spPr/>
      <dgm:t>
        <a:bodyPr/>
        <a:lstStyle/>
        <a:p>
          <a:endParaRPr lang="es-CL"/>
        </a:p>
      </dgm:t>
    </dgm:pt>
    <dgm:pt modelId="{277A9289-17AB-4B9B-BC4B-FC17AAEA4001}" type="pres">
      <dgm:prSet presAssocID="{E736B8CE-9C68-4444-BF5D-00BD0164ECA3}" presName="root2" presStyleCnt="0"/>
      <dgm:spPr/>
    </dgm:pt>
    <dgm:pt modelId="{9C26F4D7-9119-4728-953B-1947C3676D76}" type="pres">
      <dgm:prSet presAssocID="{E736B8CE-9C68-4444-BF5D-00BD0164ECA3}" presName="LevelTwoTextNode" presStyleLbl="node3" presStyleIdx="0" presStyleCnt="3" custScaleX="156223" custScaleY="53395">
        <dgm:presLayoutVars>
          <dgm:chPref val="3"/>
        </dgm:presLayoutVars>
      </dgm:prSet>
      <dgm:spPr/>
      <dgm:t>
        <a:bodyPr/>
        <a:lstStyle/>
        <a:p>
          <a:endParaRPr lang="es-CL"/>
        </a:p>
      </dgm:t>
    </dgm:pt>
    <dgm:pt modelId="{2417CB3E-718D-481B-8198-074B5B676FCE}" type="pres">
      <dgm:prSet presAssocID="{E736B8CE-9C68-4444-BF5D-00BD0164ECA3}" presName="level3hierChild" presStyleCnt="0"/>
      <dgm:spPr/>
    </dgm:pt>
    <dgm:pt modelId="{4F7179EE-1CC5-4D88-B766-0D5E4E8AD30A}" type="pres">
      <dgm:prSet presAssocID="{4A951F86-E07B-455A-9752-68E316A4C1A6}" presName="conn2-1" presStyleLbl="parChTrans1D2" presStyleIdx="1" presStyleCnt="3"/>
      <dgm:spPr/>
      <dgm:t>
        <a:bodyPr/>
        <a:lstStyle/>
        <a:p>
          <a:endParaRPr lang="es-CL"/>
        </a:p>
      </dgm:t>
    </dgm:pt>
    <dgm:pt modelId="{3122674B-632B-46FC-B72C-3A9603E1F7FB}" type="pres">
      <dgm:prSet presAssocID="{4A951F86-E07B-455A-9752-68E316A4C1A6}" presName="connTx" presStyleLbl="parChTrans1D2" presStyleIdx="1" presStyleCnt="3"/>
      <dgm:spPr/>
      <dgm:t>
        <a:bodyPr/>
        <a:lstStyle/>
        <a:p>
          <a:endParaRPr lang="es-CL"/>
        </a:p>
      </dgm:t>
    </dgm:pt>
    <dgm:pt modelId="{1C868635-F71E-4E4E-BCA1-4051178FE52B}" type="pres">
      <dgm:prSet presAssocID="{7B6B3B37-DB15-4421-8F51-CE5D058EE7E2}" presName="root2" presStyleCnt="0"/>
      <dgm:spPr/>
    </dgm:pt>
    <dgm:pt modelId="{8128092D-5EED-4DDC-8372-E04F4920E7EE}" type="pres">
      <dgm:prSet presAssocID="{7B6B3B37-DB15-4421-8F51-CE5D058EE7E2}" presName="LevelTwoTextNode" presStyleLbl="node2" presStyleIdx="1" presStyleCnt="3" custScaleX="64661">
        <dgm:presLayoutVars>
          <dgm:chPref val="3"/>
        </dgm:presLayoutVars>
      </dgm:prSet>
      <dgm:spPr/>
      <dgm:t>
        <a:bodyPr/>
        <a:lstStyle/>
        <a:p>
          <a:endParaRPr lang="es-CL"/>
        </a:p>
      </dgm:t>
    </dgm:pt>
    <dgm:pt modelId="{8D165ABA-0711-48DB-87F6-5033D29E19B1}" type="pres">
      <dgm:prSet presAssocID="{7B6B3B37-DB15-4421-8F51-CE5D058EE7E2}" presName="level3hierChild" presStyleCnt="0"/>
      <dgm:spPr/>
    </dgm:pt>
    <dgm:pt modelId="{00273FB9-98A1-4174-904C-3F0D0FD4DD82}" type="pres">
      <dgm:prSet presAssocID="{FBFA5067-AE8D-4237-9689-5EB8173A4CF2}" presName="conn2-1" presStyleLbl="parChTrans1D3" presStyleIdx="1" presStyleCnt="3"/>
      <dgm:spPr/>
      <dgm:t>
        <a:bodyPr/>
        <a:lstStyle/>
        <a:p>
          <a:endParaRPr lang="es-CL"/>
        </a:p>
      </dgm:t>
    </dgm:pt>
    <dgm:pt modelId="{D3AA6B9D-C3FC-4B03-9157-8DC25A83B597}" type="pres">
      <dgm:prSet presAssocID="{FBFA5067-AE8D-4237-9689-5EB8173A4CF2}" presName="connTx" presStyleLbl="parChTrans1D3" presStyleIdx="1" presStyleCnt="3"/>
      <dgm:spPr/>
      <dgm:t>
        <a:bodyPr/>
        <a:lstStyle/>
        <a:p>
          <a:endParaRPr lang="es-CL"/>
        </a:p>
      </dgm:t>
    </dgm:pt>
    <dgm:pt modelId="{225348FE-92BD-4E04-8D7D-1BE13C1B82EB}" type="pres">
      <dgm:prSet presAssocID="{0C36508B-BD50-4898-B556-4554AB26C067}" presName="root2" presStyleCnt="0"/>
      <dgm:spPr/>
    </dgm:pt>
    <dgm:pt modelId="{0B565EED-CBCF-4834-B9E9-5A7D76897FE5}" type="pres">
      <dgm:prSet presAssocID="{0C36508B-BD50-4898-B556-4554AB26C067}" presName="LevelTwoTextNode" presStyleLbl="node3" presStyleIdx="1" presStyleCnt="3" custScaleX="155884" custScaleY="82786">
        <dgm:presLayoutVars>
          <dgm:chPref val="3"/>
        </dgm:presLayoutVars>
      </dgm:prSet>
      <dgm:spPr/>
      <dgm:t>
        <a:bodyPr/>
        <a:lstStyle/>
        <a:p>
          <a:endParaRPr lang="es-CL"/>
        </a:p>
      </dgm:t>
    </dgm:pt>
    <dgm:pt modelId="{310BCBA3-A796-4152-9F01-D3C0285BB097}" type="pres">
      <dgm:prSet presAssocID="{0C36508B-BD50-4898-B556-4554AB26C067}" presName="level3hierChild" presStyleCnt="0"/>
      <dgm:spPr/>
    </dgm:pt>
    <dgm:pt modelId="{86688A2D-7723-4742-B49C-D01E06981E9E}" type="pres">
      <dgm:prSet presAssocID="{FD1A0F6B-3F2F-40AA-A91C-FD18B775BA94}" presName="conn2-1" presStyleLbl="parChTrans1D2" presStyleIdx="2" presStyleCnt="3"/>
      <dgm:spPr/>
      <dgm:t>
        <a:bodyPr/>
        <a:lstStyle/>
        <a:p>
          <a:endParaRPr lang="es-CL"/>
        </a:p>
      </dgm:t>
    </dgm:pt>
    <dgm:pt modelId="{B4581F72-C054-4DD1-AD23-2EA2D0D21C50}" type="pres">
      <dgm:prSet presAssocID="{FD1A0F6B-3F2F-40AA-A91C-FD18B775BA94}" presName="connTx" presStyleLbl="parChTrans1D2" presStyleIdx="2" presStyleCnt="3"/>
      <dgm:spPr/>
      <dgm:t>
        <a:bodyPr/>
        <a:lstStyle/>
        <a:p>
          <a:endParaRPr lang="es-CL"/>
        </a:p>
      </dgm:t>
    </dgm:pt>
    <dgm:pt modelId="{1D1EEBA9-7345-49D3-92A8-81F12C6EA214}" type="pres">
      <dgm:prSet presAssocID="{86586A53-7EB4-4A73-94A6-F69200B58917}" presName="root2" presStyleCnt="0"/>
      <dgm:spPr/>
    </dgm:pt>
    <dgm:pt modelId="{567EC146-10D1-4F7D-9F3F-5D237A80EA22}" type="pres">
      <dgm:prSet presAssocID="{86586A53-7EB4-4A73-94A6-F69200B58917}" presName="LevelTwoTextNode" presStyleLbl="node2" presStyleIdx="2" presStyleCnt="3" custScaleX="64589">
        <dgm:presLayoutVars>
          <dgm:chPref val="3"/>
        </dgm:presLayoutVars>
      </dgm:prSet>
      <dgm:spPr/>
      <dgm:t>
        <a:bodyPr/>
        <a:lstStyle/>
        <a:p>
          <a:endParaRPr lang="es-CL"/>
        </a:p>
      </dgm:t>
    </dgm:pt>
    <dgm:pt modelId="{2FA31B4A-8BBE-478B-A283-23E203E2D8D9}" type="pres">
      <dgm:prSet presAssocID="{86586A53-7EB4-4A73-94A6-F69200B58917}" presName="level3hierChild" presStyleCnt="0"/>
      <dgm:spPr/>
    </dgm:pt>
    <dgm:pt modelId="{28EEB894-F3B0-47A8-85EF-A4057EC2AF03}" type="pres">
      <dgm:prSet presAssocID="{718840BF-96F8-4893-8117-5F67FC135A8A}" presName="conn2-1" presStyleLbl="parChTrans1D3" presStyleIdx="2" presStyleCnt="3"/>
      <dgm:spPr/>
      <dgm:t>
        <a:bodyPr/>
        <a:lstStyle/>
        <a:p>
          <a:endParaRPr lang="es-CL"/>
        </a:p>
      </dgm:t>
    </dgm:pt>
    <dgm:pt modelId="{A357CB40-FDBD-43ED-B99B-D66C52FCABBE}" type="pres">
      <dgm:prSet presAssocID="{718840BF-96F8-4893-8117-5F67FC135A8A}" presName="connTx" presStyleLbl="parChTrans1D3" presStyleIdx="2" presStyleCnt="3"/>
      <dgm:spPr/>
      <dgm:t>
        <a:bodyPr/>
        <a:lstStyle/>
        <a:p>
          <a:endParaRPr lang="es-CL"/>
        </a:p>
      </dgm:t>
    </dgm:pt>
    <dgm:pt modelId="{20999759-7CFE-468B-BAAB-2C625B4A1A02}" type="pres">
      <dgm:prSet presAssocID="{C26CDE93-BE6B-433F-AD5A-1254FD4FFFDF}" presName="root2" presStyleCnt="0"/>
      <dgm:spPr/>
    </dgm:pt>
    <dgm:pt modelId="{ACE4790A-ADE2-4026-8AEE-43A6C25B8874}" type="pres">
      <dgm:prSet presAssocID="{C26CDE93-BE6B-433F-AD5A-1254FD4FFFDF}" presName="LevelTwoTextNode" presStyleLbl="node3" presStyleIdx="2" presStyleCnt="3" custScaleX="156896">
        <dgm:presLayoutVars>
          <dgm:chPref val="3"/>
        </dgm:presLayoutVars>
      </dgm:prSet>
      <dgm:spPr/>
      <dgm:t>
        <a:bodyPr/>
        <a:lstStyle/>
        <a:p>
          <a:endParaRPr lang="es-CL"/>
        </a:p>
      </dgm:t>
    </dgm:pt>
    <dgm:pt modelId="{75F24AEB-E613-48AB-B8B9-619FCB852E54}" type="pres">
      <dgm:prSet presAssocID="{C26CDE93-BE6B-433F-AD5A-1254FD4FFFDF}" presName="level3hierChild" presStyleCnt="0"/>
      <dgm:spPr/>
    </dgm:pt>
  </dgm:ptLst>
  <dgm:cxnLst>
    <dgm:cxn modelId="{8EDA45D6-8957-4BDC-9BCE-F1D3D7E4AF0D}" srcId="{72D45436-554B-48A4-80DC-99BC6B5C12F9}" destId="{86586A53-7EB4-4A73-94A6-F69200B58917}" srcOrd="2" destOrd="0" parTransId="{FD1A0F6B-3F2F-40AA-A91C-FD18B775BA94}" sibTransId="{D32AEDC6-E616-4B62-B9B7-78B57D238BCB}"/>
    <dgm:cxn modelId="{548095C3-310D-44FB-BA54-F0D64DB61486}" type="presOf" srcId="{FBFA5067-AE8D-4237-9689-5EB8173A4CF2}" destId="{D3AA6B9D-C3FC-4B03-9157-8DC25A83B597}" srcOrd="1" destOrd="0" presId="urn:microsoft.com/office/officeart/2005/8/layout/hierarchy2"/>
    <dgm:cxn modelId="{12F80B0E-E160-459B-9306-7E0F9CDE7168}" srcId="{86586A53-7EB4-4A73-94A6-F69200B58917}" destId="{C26CDE93-BE6B-433F-AD5A-1254FD4FFFDF}" srcOrd="0" destOrd="0" parTransId="{718840BF-96F8-4893-8117-5F67FC135A8A}" sibTransId="{0D4DC2D1-0C03-40F1-A183-96012DC03FEC}"/>
    <dgm:cxn modelId="{9ED2720F-9918-4C3E-9A97-10B0D626C62D}" type="presOf" srcId="{718840BF-96F8-4893-8117-5F67FC135A8A}" destId="{A357CB40-FDBD-43ED-B99B-D66C52FCABBE}" srcOrd="1" destOrd="0" presId="urn:microsoft.com/office/officeart/2005/8/layout/hierarchy2"/>
    <dgm:cxn modelId="{4FB4E375-831F-4542-993C-A635C6D01420}" type="presOf" srcId="{7B6B3B37-DB15-4421-8F51-CE5D058EE7E2}" destId="{8128092D-5EED-4DDC-8372-E04F4920E7EE}" srcOrd="0" destOrd="0" presId="urn:microsoft.com/office/officeart/2005/8/layout/hierarchy2"/>
    <dgm:cxn modelId="{4722E012-B423-4074-92B9-0E06EBE9A6A6}" type="presOf" srcId="{FBFA5067-AE8D-4237-9689-5EB8173A4CF2}" destId="{00273FB9-98A1-4174-904C-3F0D0FD4DD82}" srcOrd="0" destOrd="0" presId="urn:microsoft.com/office/officeart/2005/8/layout/hierarchy2"/>
    <dgm:cxn modelId="{F675B84A-8BCE-4A92-8C6A-D57B8C98FDF4}" type="presOf" srcId="{FD1A0F6B-3F2F-40AA-A91C-FD18B775BA94}" destId="{B4581F72-C054-4DD1-AD23-2EA2D0D21C50}" srcOrd="1" destOrd="0" presId="urn:microsoft.com/office/officeart/2005/8/layout/hierarchy2"/>
    <dgm:cxn modelId="{519192BE-FE54-4627-80B5-0B50E2833249}" srcId="{72D45436-554B-48A4-80DC-99BC6B5C12F9}" destId="{23E9F5C3-C6D7-4E37-8431-AEAACBD2E02C}" srcOrd="0" destOrd="0" parTransId="{68938A1B-4FF7-4FE3-9E67-9356CBEDF2BE}" sibTransId="{958FE099-7507-4064-AE25-E2A2F4C84BB8}"/>
    <dgm:cxn modelId="{2D69EFF9-0CD1-4738-AF2B-3D40A4BCADE0}" type="presOf" srcId="{72D45436-554B-48A4-80DC-99BC6B5C12F9}" destId="{D185D38E-C3FB-4B39-BCAE-61162012F348}" srcOrd="0" destOrd="0" presId="urn:microsoft.com/office/officeart/2005/8/layout/hierarchy2"/>
    <dgm:cxn modelId="{97DCE932-A21C-4764-8384-387858D0248B}" srcId="{72D45436-554B-48A4-80DC-99BC6B5C12F9}" destId="{7B6B3B37-DB15-4421-8F51-CE5D058EE7E2}" srcOrd="1" destOrd="0" parTransId="{4A951F86-E07B-455A-9752-68E316A4C1A6}" sibTransId="{49C9BB40-B2F9-49CE-AD6D-2C777661B413}"/>
    <dgm:cxn modelId="{BFD1FBBA-DD71-4073-92E6-F222B4F63115}" type="presOf" srcId="{2A00D7FF-5E4A-4599-ABB7-D62D67C28CCB}" destId="{D0741AD4-4310-4582-974F-CBDB14C22A1B}" srcOrd="0" destOrd="0" presId="urn:microsoft.com/office/officeart/2005/8/layout/hierarchy2"/>
    <dgm:cxn modelId="{15561286-3848-499E-B361-2829CBF0D62C}" type="presOf" srcId="{0C36508B-BD50-4898-B556-4554AB26C067}" destId="{0B565EED-CBCF-4834-B9E9-5A7D76897FE5}" srcOrd="0" destOrd="0" presId="urn:microsoft.com/office/officeart/2005/8/layout/hierarchy2"/>
    <dgm:cxn modelId="{FDA1170D-6E79-4998-8660-62C7B947C1E4}" type="presOf" srcId="{4A951F86-E07B-455A-9752-68E316A4C1A6}" destId="{4F7179EE-1CC5-4D88-B766-0D5E4E8AD30A}" srcOrd="0" destOrd="0" presId="urn:microsoft.com/office/officeart/2005/8/layout/hierarchy2"/>
    <dgm:cxn modelId="{46080A48-B2F6-4836-8BE0-70DE61F5E211}" type="presOf" srcId="{718840BF-96F8-4893-8117-5F67FC135A8A}" destId="{28EEB894-F3B0-47A8-85EF-A4057EC2AF03}" srcOrd="0" destOrd="0" presId="urn:microsoft.com/office/officeart/2005/8/layout/hierarchy2"/>
    <dgm:cxn modelId="{AA99CF87-8CF2-4118-9E08-DCBCF8C920DB}" type="presOf" srcId="{2BBDDBE5-B023-471F-BE6B-D81819BE2914}" destId="{93F7475F-E877-4A1E-9F56-BB897BAFF687}" srcOrd="1" destOrd="0" presId="urn:microsoft.com/office/officeart/2005/8/layout/hierarchy2"/>
    <dgm:cxn modelId="{A2D3C2D2-A75C-4873-B911-1A8E227CE929}" type="presOf" srcId="{FD1A0F6B-3F2F-40AA-A91C-FD18B775BA94}" destId="{86688A2D-7723-4742-B49C-D01E06981E9E}" srcOrd="0" destOrd="0" presId="urn:microsoft.com/office/officeart/2005/8/layout/hierarchy2"/>
    <dgm:cxn modelId="{7E82C662-41B4-4214-999E-7CE723CBC2A4}" type="presOf" srcId="{86586A53-7EB4-4A73-94A6-F69200B58917}" destId="{567EC146-10D1-4F7D-9F3F-5D237A80EA22}" srcOrd="0" destOrd="0" presId="urn:microsoft.com/office/officeart/2005/8/layout/hierarchy2"/>
    <dgm:cxn modelId="{21053994-0A63-47A5-A26F-A825A7833111}" type="presOf" srcId="{C26CDE93-BE6B-433F-AD5A-1254FD4FFFDF}" destId="{ACE4790A-ADE2-4026-8AEE-43A6C25B8874}" srcOrd="0" destOrd="0" presId="urn:microsoft.com/office/officeart/2005/8/layout/hierarchy2"/>
    <dgm:cxn modelId="{89156301-ECA7-4224-AF2A-45AE1095DC05}" srcId="{23E9F5C3-C6D7-4E37-8431-AEAACBD2E02C}" destId="{E736B8CE-9C68-4444-BF5D-00BD0164ECA3}" srcOrd="0" destOrd="0" parTransId="{2BBDDBE5-B023-471F-BE6B-D81819BE2914}" sibTransId="{1FE463C3-E5DE-45BD-A2A9-726512FC63AE}"/>
    <dgm:cxn modelId="{9379554E-A0C7-4ED8-A225-E8C997DF6598}" type="presOf" srcId="{2BBDDBE5-B023-471F-BE6B-D81819BE2914}" destId="{012F894C-3BDD-46DA-B89B-2AFB35FB3D1D}" srcOrd="0" destOrd="0" presId="urn:microsoft.com/office/officeart/2005/8/layout/hierarchy2"/>
    <dgm:cxn modelId="{E729B4EF-A1FD-4E1B-9276-C4C790DE01C5}" type="presOf" srcId="{68938A1B-4FF7-4FE3-9E67-9356CBEDF2BE}" destId="{7F36F2B4-470C-49AD-A479-5E1D9BB23AF9}" srcOrd="1" destOrd="0" presId="urn:microsoft.com/office/officeart/2005/8/layout/hierarchy2"/>
    <dgm:cxn modelId="{68DD4697-9A7B-4F03-AFBA-E02E0A50A65D}" type="presOf" srcId="{4A951F86-E07B-455A-9752-68E316A4C1A6}" destId="{3122674B-632B-46FC-B72C-3A9603E1F7FB}" srcOrd="1" destOrd="0" presId="urn:microsoft.com/office/officeart/2005/8/layout/hierarchy2"/>
    <dgm:cxn modelId="{BAC9D4D7-9409-4E65-8538-A973354B7CEF}" srcId="{7B6B3B37-DB15-4421-8F51-CE5D058EE7E2}" destId="{0C36508B-BD50-4898-B556-4554AB26C067}" srcOrd="0" destOrd="0" parTransId="{FBFA5067-AE8D-4237-9689-5EB8173A4CF2}" sibTransId="{83A0CF5E-9324-46CF-821A-235347BDC669}"/>
    <dgm:cxn modelId="{CD6B7BF1-E94D-4E93-8C9E-7DC28BE7534B}" type="presOf" srcId="{68938A1B-4FF7-4FE3-9E67-9356CBEDF2BE}" destId="{EB3D1958-0851-4C64-A746-8D91CAAE981F}" srcOrd="0" destOrd="0" presId="urn:microsoft.com/office/officeart/2005/8/layout/hierarchy2"/>
    <dgm:cxn modelId="{3F5315E7-532E-43E7-9266-8176F740443D}" type="presOf" srcId="{E736B8CE-9C68-4444-BF5D-00BD0164ECA3}" destId="{9C26F4D7-9119-4728-953B-1947C3676D76}" srcOrd="0" destOrd="0" presId="urn:microsoft.com/office/officeart/2005/8/layout/hierarchy2"/>
    <dgm:cxn modelId="{EDC37F56-2285-4EB9-8E17-EF7E63141FFC}" srcId="{2A00D7FF-5E4A-4599-ABB7-D62D67C28CCB}" destId="{72D45436-554B-48A4-80DC-99BC6B5C12F9}" srcOrd="0" destOrd="0" parTransId="{F182E9F0-4D37-4FBE-9FA2-29130A0DA3ED}" sibTransId="{8FB3CAF1-A793-4CD3-B21D-203DE284F1C4}"/>
    <dgm:cxn modelId="{C53BA1D9-BAC9-44F6-B5CD-DFCFE19D0C43}" type="presOf" srcId="{23E9F5C3-C6D7-4E37-8431-AEAACBD2E02C}" destId="{035A0923-16D9-4D93-9A5C-73CA7F3F2F19}" srcOrd="0" destOrd="0" presId="urn:microsoft.com/office/officeart/2005/8/layout/hierarchy2"/>
    <dgm:cxn modelId="{F9953E98-C500-41FF-8DC6-2AD7A17C7E4E}" type="presParOf" srcId="{D0741AD4-4310-4582-974F-CBDB14C22A1B}" destId="{EE81A52D-6DEF-40C1-A026-15AF8A4523D9}" srcOrd="0" destOrd="0" presId="urn:microsoft.com/office/officeart/2005/8/layout/hierarchy2"/>
    <dgm:cxn modelId="{E27E6310-D9C4-415F-BC80-C1BBB8F4C2F9}" type="presParOf" srcId="{EE81A52D-6DEF-40C1-A026-15AF8A4523D9}" destId="{D185D38E-C3FB-4B39-BCAE-61162012F348}" srcOrd="0" destOrd="0" presId="urn:microsoft.com/office/officeart/2005/8/layout/hierarchy2"/>
    <dgm:cxn modelId="{9F6AE01A-5E63-4C35-BEC5-840132E9F2B0}" type="presParOf" srcId="{EE81A52D-6DEF-40C1-A026-15AF8A4523D9}" destId="{FBB64FFA-5942-40F5-8FCD-CC21219D67FC}" srcOrd="1" destOrd="0" presId="urn:microsoft.com/office/officeart/2005/8/layout/hierarchy2"/>
    <dgm:cxn modelId="{12D7774E-0CBB-4259-82BB-60B5413A0B53}" type="presParOf" srcId="{FBB64FFA-5942-40F5-8FCD-CC21219D67FC}" destId="{EB3D1958-0851-4C64-A746-8D91CAAE981F}" srcOrd="0" destOrd="0" presId="urn:microsoft.com/office/officeart/2005/8/layout/hierarchy2"/>
    <dgm:cxn modelId="{3110DC3A-8FB7-4EFE-BDC3-1083334599E2}" type="presParOf" srcId="{EB3D1958-0851-4C64-A746-8D91CAAE981F}" destId="{7F36F2B4-470C-49AD-A479-5E1D9BB23AF9}" srcOrd="0" destOrd="0" presId="urn:microsoft.com/office/officeart/2005/8/layout/hierarchy2"/>
    <dgm:cxn modelId="{A840C82F-5A62-4DE9-A8BB-0EE641F9D961}" type="presParOf" srcId="{FBB64FFA-5942-40F5-8FCD-CC21219D67FC}" destId="{59E3B934-DD5F-4FFF-BC0C-F88B06E37B7D}" srcOrd="1" destOrd="0" presId="urn:microsoft.com/office/officeart/2005/8/layout/hierarchy2"/>
    <dgm:cxn modelId="{64436EC1-4905-4A73-BA93-137C2E072849}" type="presParOf" srcId="{59E3B934-DD5F-4FFF-BC0C-F88B06E37B7D}" destId="{035A0923-16D9-4D93-9A5C-73CA7F3F2F19}" srcOrd="0" destOrd="0" presId="urn:microsoft.com/office/officeart/2005/8/layout/hierarchy2"/>
    <dgm:cxn modelId="{D616A968-D7DD-48D1-81D8-AC899A1623DB}" type="presParOf" srcId="{59E3B934-DD5F-4FFF-BC0C-F88B06E37B7D}" destId="{F00FADD8-C1A2-4D3F-8ADF-3FE7E8DE7226}" srcOrd="1" destOrd="0" presId="urn:microsoft.com/office/officeart/2005/8/layout/hierarchy2"/>
    <dgm:cxn modelId="{CF61E1D3-6A46-4138-96F7-14E664E525D8}" type="presParOf" srcId="{F00FADD8-C1A2-4D3F-8ADF-3FE7E8DE7226}" destId="{012F894C-3BDD-46DA-B89B-2AFB35FB3D1D}" srcOrd="0" destOrd="0" presId="urn:microsoft.com/office/officeart/2005/8/layout/hierarchy2"/>
    <dgm:cxn modelId="{5F249A18-505B-4E82-887D-41A97981293A}" type="presParOf" srcId="{012F894C-3BDD-46DA-B89B-2AFB35FB3D1D}" destId="{93F7475F-E877-4A1E-9F56-BB897BAFF687}" srcOrd="0" destOrd="0" presId="urn:microsoft.com/office/officeart/2005/8/layout/hierarchy2"/>
    <dgm:cxn modelId="{0F351111-C139-453C-8253-555068130E74}" type="presParOf" srcId="{F00FADD8-C1A2-4D3F-8ADF-3FE7E8DE7226}" destId="{277A9289-17AB-4B9B-BC4B-FC17AAEA4001}" srcOrd="1" destOrd="0" presId="urn:microsoft.com/office/officeart/2005/8/layout/hierarchy2"/>
    <dgm:cxn modelId="{78E9B25C-8DC6-41F0-9E61-63EB1233A1CA}" type="presParOf" srcId="{277A9289-17AB-4B9B-BC4B-FC17AAEA4001}" destId="{9C26F4D7-9119-4728-953B-1947C3676D76}" srcOrd="0" destOrd="0" presId="urn:microsoft.com/office/officeart/2005/8/layout/hierarchy2"/>
    <dgm:cxn modelId="{7DBB13EC-DEC7-40FF-A4AF-47DEC55B1E59}" type="presParOf" srcId="{277A9289-17AB-4B9B-BC4B-FC17AAEA4001}" destId="{2417CB3E-718D-481B-8198-074B5B676FCE}" srcOrd="1" destOrd="0" presId="urn:microsoft.com/office/officeart/2005/8/layout/hierarchy2"/>
    <dgm:cxn modelId="{0FB0AA05-C24E-4990-9739-F68F95429771}" type="presParOf" srcId="{FBB64FFA-5942-40F5-8FCD-CC21219D67FC}" destId="{4F7179EE-1CC5-4D88-B766-0D5E4E8AD30A}" srcOrd="2" destOrd="0" presId="urn:microsoft.com/office/officeart/2005/8/layout/hierarchy2"/>
    <dgm:cxn modelId="{F8B5634C-18F2-4965-AE6C-A821E29A14F2}" type="presParOf" srcId="{4F7179EE-1CC5-4D88-B766-0D5E4E8AD30A}" destId="{3122674B-632B-46FC-B72C-3A9603E1F7FB}" srcOrd="0" destOrd="0" presId="urn:microsoft.com/office/officeart/2005/8/layout/hierarchy2"/>
    <dgm:cxn modelId="{B98D5F51-66EA-49FB-8EF0-B8870F1B4981}" type="presParOf" srcId="{FBB64FFA-5942-40F5-8FCD-CC21219D67FC}" destId="{1C868635-F71E-4E4E-BCA1-4051178FE52B}" srcOrd="3" destOrd="0" presId="urn:microsoft.com/office/officeart/2005/8/layout/hierarchy2"/>
    <dgm:cxn modelId="{6B89DFD0-D93C-40D0-BBA7-BD42DFB3A368}" type="presParOf" srcId="{1C868635-F71E-4E4E-BCA1-4051178FE52B}" destId="{8128092D-5EED-4DDC-8372-E04F4920E7EE}" srcOrd="0" destOrd="0" presId="urn:microsoft.com/office/officeart/2005/8/layout/hierarchy2"/>
    <dgm:cxn modelId="{F8E49A0F-00E3-4D06-A6F4-BDCB179FB995}" type="presParOf" srcId="{1C868635-F71E-4E4E-BCA1-4051178FE52B}" destId="{8D165ABA-0711-48DB-87F6-5033D29E19B1}" srcOrd="1" destOrd="0" presId="urn:microsoft.com/office/officeart/2005/8/layout/hierarchy2"/>
    <dgm:cxn modelId="{A1D0755B-BBDD-4E40-BB7C-5918B3EABC42}" type="presParOf" srcId="{8D165ABA-0711-48DB-87F6-5033D29E19B1}" destId="{00273FB9-98A1-4174-904C-3F0D0FD4DD82}" srcOrd="0" destOrd="0" presId="urn:microsoft.com/office/officeart/2005/8/layout/hierarchy2"/>
    <dgm:cxn modelId="{3227925D-6C2C-4FA5-8A90-23FB1B7747AD}" type="presParOf" srcId="{00273FB9-98A1-4174-904C-3F0D0FD4DD82}" destId="{D3AA6B9D-C3FC-4B03-9157-8DC25A83B597}" srcOrd="0" destOrd="0" presId="urn:microsoft.com/office/officeart/2005/8/layout/hierarchy2"/>
    <dgm:cxn modelId="{43B207B5-0D88-4238-88CB-F131DABD40ED}" type="presParOf" srcId="{8D165ABA-0711-48DB-87F6-5033D29E19B1}" destId="{225348FE-92BD-4E04-8D7D-1BE13C1B82EB}" srcOrd="1" destOrd="0" presId="urn:microsoft.com/office/officeart/2005/8/layout/hierarchy2"/>
    <dgm:cxn modelId="{A042B4E6-07E9-408E-B805-3A99336DEC12}" type="presParOf" srcId="{225348FE-92BD-4E04-8D7D-1BE13C1B82EB}" destId="{0B565EED-CBCF-4834-B9E9-5A7D76897FE5}" srcOrd="0" destOrd="0" presId="urn:microsoft.com/office/officeart/2005/8/layout/hierarchy2"/>
    <dgm:cxn modelId="{2C6B15F5-7F41-4EC7-ACBE-87B98DC25D03}" type="presParOf" srcId="{225348FE-92BD-4E04-8D7D-1BE13C1B82EB}" destId="{310BCBA3-A796-4152-9F01-D3C0285BB097}" srcOrd="1" destOrd="0" presId="urn:microsoft.com/office/officeart/2005/8/layout/hierarchy2"/>
    <dgm:cxn modelId="{15B0435A-652F-4FF1-9EF8-4C293CB31C0B}" type="presParOf" srcId="{FBB64FFA-5942-40F5-8FCD-CC21219D67FC}" destId="{86688A2D-7723-4742-B49C-D01E06981E9E}" srcOrd="4" destOrd="0" presId="urn:microsoft.com/office/officeart/2005/8/layout/hierarchy2"/>
    <dgm:cxn modelId="{56B480F9-CAF6-4280-9A46-5B6D2C82240E}" type="presParOf" srcId="{86688A2D-7723-4742-B49C-D01E06981E9E}" destId="{B4581F72-C054-4DD1-AD23-2EA2D0D21C50}" srcOrd="0" destOrd="0" presId="urn:microsoft.com/office/officeart/2005/8/layout/hierarchy2"/>
    <dgm:cxn modelId="{83EDC9EA-4B05-4061-8E6E-156E5A5AC3F6}" type="presParOf" srcId="{FBB64FFA-5942-40F5-8FCD-CC21219D67FC}" destId="{1D1EEBA9-7345-49D3-92A8-81F12C6EA214}" srcOrd="5" destOrd="0" presId="urn:microsoft.com/office/officeart/2005/8/layout/hierarchy2"/>
    <dgm:cxn modelId="{F7D7D321-1107-4E28-92E3-CA9E7B684A05}" type="presParOf" srcId="{1D1EEBA9-7345-49D3-92A8-81F12C6EA214}" destId="{567EC146-10D1-4F7D-9F3F-5D237A80EA22}" srcOrd="0" destOrd="0" presId="urn:microsoft.com/office/officeart/2005/8/layout/hierarchy2"/>
    <dgm:cxn modelId="{465417AE-8056-42DA-8925-58F16C1FE848}" type="presParOf" srcId="{1D1EEBA9-7345-49D3-92A8-81F12C6EA214}" destId="{2FA31B4A-8BBE-478B-A283-23E203E2D8D9}" srcOrd="1" destOrd="0" presId="urn:microsoft.com/office/officeart/2005/8/layout/hierarchy2"/>
    <dgm:cxn modelId="{E2A3A136-5FA3-47EC-B74C-EFB2DC183EE8}" type="presParOf" srcId="{2FA31B4A-8BBE-478B-A283-23E203E2D8D9}" destId="{28EEB894-F3B0-47A8-85EF-A4057EC2AF03}" srcOrd="0" destOrd="0" presId="urn:microsoft.com/office/officeart/2005/8/layout/hierarchy2"/>
    <dgm:cxn modelId="{05CB2CAC-A91D-437C-B2E5-57D19A0B566F}" type="presParOf" srcId="{28EEB894-F3B0-47A8-85EF-A4057EC2AF03}" destId="{A357CB40-FDBD-43ED-B99B-D66C52FCABBE}" srcOrd="0" destOrd="0" presId="urn:microsoft.com/office/officeart/2005/8/layout/hierarchy2"/>
    <dgm:cxn modelId="{65EBAABE-257F-460B-9608-F25E574CFD2B}" type="presParOf" srcId="{2FA31B4A-8BBE-478B-A283-23E203E2D8D9}" destId="{20999759-7CFE-468B-BAAB-2C625B4A1A02}" srcOrd="1" destOrd="0" presId="urn:microsoft.com/office/officeart/2005/8/layout/hierarchy2"/>
    <dgm:cxn modelId="{E26C2BC4-41B6-417C-9F1C-8EF23D6790E2}" type="presParOf" srcId="{20999759-7CFE-468B-BAAB-2C625B4A1A02}" destId="{ACE4790A-ADE2-4026-8AEE-43A6C25B8874}" srcOrd="0" destOrd="0" presId="urn:microsoft.com/office/officeart/2005/8/layout/hierarchy2"/>
    <dgm:cxn modelId="{F8C16CBB-8B67-4B5A-AF10-4CCA64A52A60}" type="presParOf" srcId="{20999759-7CFE-468B-BAAB-2C625B4A1A02}" destId="{75F24AEB-E613-48AB-B8B9-619FCB852E5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2F3FBB-A300-4083-B666-FB8DA512F6EB}" type="doc">
      <dgm:prSet loTypeId="urn:microsoft.com/office/officeart/2009/3/layout/HorizontalOrganizationChart" loCatId="hierarchy" qsTypeId="urn:microsoft.com/office/officeart/2005/8/quickstyle/simple1" qsCatId="simple" csTypeId="urn:microsoft.com/office/officeart/2005/8/colors/accent0_1" csCatId="mainScheme" phldr="1"/>
      <dgm:spPr/>
      <dgm:t>
        <a:bodyPr/>
        <a:lstStyle/>
        <a:p>
          <a:endParaRPr lang="es-CL"/>
        </a:p>
      </dgm:t>
    </dgm:pt>
    <dgm:pt modelId="{F5EAAF39-D334-4AC8-8715-46CE50D46337}">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CL" sz="3200" dirty="0"/>
            <a:t>EVOLUCIÓN</a:t>
          </a:r>
        </a:p>
      </dgm:t>
    </dgm:pt>
    <dgm:pt modelId="{F4BFB189-D720-4701-8A08-F30039360FB3}" type="parTrans" cxnId="{4B461EEA-508B-47B3-B195-3ECBE5E19D7D}">
      <dgm:prSet/>
      <dgm:spPr/>
      <dgm:t>
        <a:bodyPr/>
        <a:lstStyle/>
        <a:p>
          <a:endParaRPr lang="es-CL"/>
        </a:p>
      </dgm:t>
    </dgm:pt>
    <dgm:pt modelId="{66B9D1AA-1C14-4CDB-A33D-09140BF8D892}" type="sibTrans" cxnId="{4B461EEA-508B-47B3-B195-3ECBE5E19D7D}">
      <dgm:prSet/>
      <dgm:spPr/>
      <dgm:t>
        <a:bodyPr/>
        <a:lstStyle/>
        <a:p>
          <a:endParaRPr lang="es-CL"/>
        </a:p>
      </dgm:t>
    </dgm:pt>
    <dgm:pt modelId="{B254E0A1-9ABF-4581-8D35-46B9CB49F03E}" type="asst">
      <dgm:prSet phldrT="[Texto]"/>
      <dgm:spPr/>
      <dgm:t>
        <a:bodyPr/>
        <a:lstStyle/>
        <a:p>
          <a:r>
            <a:rPr lang="es-CL" dirty="0"/>
            <a:t>Evidencias</a:t>
          </a:r>
        </a:p>
      </dgm:t>
    </dgm:pt>
    <dgm:pt modelId="{7696D898-B1D9-4EC6-9161-1F84BE851F4B}" type="parTrans" cxnId="{7049D688-62A6-43CE-BFF2-ABAB6B49C328}">
      <dgm:prSet/>
      <dgm:spPr/>
      <dgm:t>
        <a:bodyPr/>
        <a:lstStyle/>
        <a:p>
          <a:endParaRPr lang="es-CL"/>
        </a:p>
      </dgm:t>
    </dgm:pt>
    <dgm:pt modelId="{7C63534B-11DC-4AF2-BB1F-85D1657215D7}" type="sibTrans" cxnId="{7049D688-62A6-43CE-BFF2-ABAB6B49C328}">
      <dgm:prSet/>
      <dgm:spPr/>
      <dgm:t>
        <a:bodyPr/>
        <a:lstStyle/>
        <a:p>
          <a:endParaRPr lang="es-CL"/>
        </a:p>
      </dgm:t>
    </dgm:pt>
    <dgm:pt modelId="{2C362880-989F-44AB-8FC6-7D0A8D3525CB}">
      <dgm:prSet phldrT="[Texto]"/>
      <dgm:spPr/>
      <dgm:t>
        <a:bodyPr/>
        <a:lstStyle/>
        <a:p>
          <a:r>
            <a:rPr lang="es-CL" dirty="0"/>
            <a:t>Paleontológicas</a:t>
          </a:r>
        </a:p>
      </dgm:t>
    </dgm:pt>
    <dgm:pt modelId="{55C482C3-70C1-4077-A7E0-2CC07302F6EA}" type="parTrans" cxnId="{CB2256D9-3A63-4AF2-8C80-176243A99295}">
      <dgm:prSet/>
      <dgm:spPr/>
      <dgm:t>
        <a:bodyPr/>
        <a:lstStyle/>
        <a:p>
          <a:endParaRPr lang="es-CL"/>
        </a:p>
      </dgm:t>
    </dgm:pt>
    <dgm:pt modelId="{0E90ED0C-DCB1-45D2-92A3-72E461942390}" type="sibTrans" cxnId="{CB2256D9-3A63-4AF2-8C80-176243A99295}">
      <dgm:prSet/>
      <dgm:spPr/>
      <dgm:t>
        <a:bodyPr/>
        <a:lstStyle/>
        <a:p>
          <a:endParaRPr lang="es-CL"/>
        </a:p>
      </dgm:t>
    </dgm:pt>
    <dgm:pt modelId="{4D52F1EE-A588-4D00-AFB2-56487424AEFE}">
      <dgm:prSet phldrT="[Texto]"/>
      <dgm:spPr/>
      <dgm:t>
        <a:bodyPr/>
        <a:lstStyle/>
        <a:p>
          <a:r>
            <a:rPr lang="es-CL" dirty="0"/>
            <a:t>Biogeográficas</a:t>
          </a:r>
        </a:p>
      </dgm:t>
    </dgm:pt>
    <dgm:pt modelId="{A03E3207-F030-44DD-AE02-A3EE9829109A}" type="parTrans" cxnId="{6D62F275-F95F-4EC0-A07A-7B91A98CB3AF}">
      <dgm:prSet/>
      <dgm:spPr/>
      <dgm:t>
        <a:bodyPr/>
        <a:lstStyle/>
        <a:p>
          <a:endParaRPr lang="es-CL"/>
        </a:p>
      </dgm:t>
    </dgm:pt>
    <dgm:pt modelId="{37FE20AA-4398-4F16-991C-93022A003CE5}" type="sibTrans" cxnId="{6D62F275-F95F-4EC0-A07A-7B91A98CB3AF}">
      <dgm:prSet/>
      <dgm:spPr/>
      <dgm:t>
        <a:bodyPr/>
        <a:lstStyle/>
        <a:p>
          <a:endParaRPr lang="es-CL"/>
        </a:p>
      </dgm:t>
    </dgm:pt>
    <dgm:pt modelId="{89CF53C1-0641-4CF0-AD32-39DB19089978}">
      <dgm:prSet phldrT="[Texto]"/>
      <dgm:spPr/>
      <dgm:t>
        <a:bodyPr/>
        <a:lstStyle/>
        <a:p>
          <a:r>
            <a:rPr lang="es-CL" dirty="0"/>
            <a:t>Anatomía Comparada</a:t>
          </a:r>
        </a:p>
      </dgm:t>
    </dgm:pt>
    <dgm:pt modelId="{D003DF00-614F-44B7-A223-ABD5963E8DAD}" type="parTrans" cxnId="{19A6E999-8D52-4BAA-91A2-AEE8267732CB}">
      <dgm:prSet/>
      <dgm:spPr/>
      <dgm:t>
        <a:bodyPr/>
        <a:lstStyle/>
        <a:p>
          <a:endParaRPr lang="es-CL"/>
        </a:p>
      </dgm:t>
    </dgm:pt>
    <dgm:pt modelId="{59199C56-108F-479D-8CD1-39283A8596B4}" type="sibTrans" cxnId="{19A6E999-8D52-4BAA-91A2-AEE8267732CB}">
      <dgm:prSet/>
      <dgm:spPr/>
      <dgm:t>
        <a:bodyPr/>
        <a:lstStyle/>
        <a:p>
          <a:endParaRPr lang="es-CL"/>
        </a:p>
      </dgm:t>
    </dgm:pt>
    <dgm:pt modelId="{42687E55-1686-45D9-A63A-93E17F29DDDA}">
      <dgm:prSet phldrT="[Texto]"/>
      <dgm:spPr/>
      <dgm:t>
        <a:bodyPr/>
        <a:lstStyle/>
        <a:p>
          <a:r>
            <a:rPr lang="es-CL" dirty="0"/>
            <a:t>Bioquímicas</a:t>
          </a:r>
        </a:p>
      </dgm:t>
    </dgm:pt>
    <dgm:pt modelId="{BEF819A7-15D4-40D9-86E3-E29973619702}" type="parTrans" cxnId="{3A980FE1-1114-42F8-A63C-EFAA52EEC636}">
      <dgm:prSet/>
      <dgm:spPr/>
      <dgm:t>
        <a:bodyPr/>
        <a:lstStyle/>
        <a:p>
          <a:endParaRPr lang="es-CL"/>
        </a:p>
      </dgm:t>
    </dgm:pt>
    <dgm:pt modelId="{B03B36D8-D710-4B63-8060-4FE40C77510F}" type="sibTrans" cxnId="{3A980FE1-1114-42F8-A63C-EFAA52EEC636}">
      <dgm:prSet/>
      <dgm:spPr/>
      <dgm:t>
        <a:bodyPr/>
        <a:lstStyle/>
        <a:p>
          <a:endParaRPr lang="es-CL"/>
        </a:p>
      </dgm:t>
    </dgm:pt>
    <dgm:pt modelId="{987C8AFF-6AD2-42A3-907A-2810D2ACAD20}">
      <dgm:prSet phldrT="[Texto]"/>
      <dgm:spPr/>
      <dgm:t>
        <a:bodyPr/>
        <a:lstStyle/>
        <a:p>
          <a:r>
            <a:rPr lang="es-CL" dirty="0"/>
            <a:t>Embriológicas</a:t>
          </a:r>
        </a:p>
      </dgm:t>
    </dgm:pt>
    <dgm:pt modelId="{BD915A63-C6CF-488D-A908-8E573582B142}" type="parTrans" cxnId="{110290BC-6766-4B72-ACED-B13B40D7FB5E}">
      <dgm:prSet/>
      <dgm:spPr/>
      <dgm:t>
        <a:bodyPr/>
        <a:lstStyle/>
        <a:p>
          <a:endParaRPr lang="es-CL"/>
        </a:p>
      </dgm:t>
    </dgm:pt>
    <dgm:pt modelId="{61D65B8C-358E-44CA-93D9-F5F895B3269B}" type="sibTrans" cxnId="{110290BC-6766-4B72-ACED-B13B40D7FB5E}">
      <dgm:prSet/>
      <dgm:spPr/>
      <dgm:t>
        <a:bodyPr/>
        <a:lstStyle/>
        <a:p>
          <a:endParaRPr lang="es-CL"/>
        </a:p>
      </dgm:t>
    </dgm:pt>
    <dgm:pt modelId="{DDD53045-36EE-4E3D-AC50-496A7EF46F66}" type="pres">
      <dgm:prSet presAssocID="{CD2F3FBB-A300-4083-B666-FB8DA512F6EB}" presName="hierChild1" presStyleCnt="0">
        <dgm:presLayoutVars>
          <dgm:orgChart val="1"/>
          <dgm:chPref val="1"/>
          <dgm:dir/>
          <dgm:animOne val="branch"/>
          <dgm:animLvl val="lvl"/>
          <dgm:resizeHandles/>
        </dgm:presLayoutVars>
      </dgm:prSet>
      <dgm:spPr/>
      <dgm:t>
        <a:bodyPr/>
        <a:lstStyle/>
        <a:p>
          <a:endParaRPr lang="es-CL"/>
        </a:p>
      </dgm:t>
    </dgm:pt>
    <dgm:pt modelId="{27DCED1A-E279-4114-A3BD-C44EAEE92A48}" type="pres">
      <dgm:prSet presAssocID="{F5EAAF39-D334-4AC8-8715-46CE50D46337}" presName="hierRoot1" presStyleCnt="0">
        <dgm:presLayoutVars>
          <dgm:hierBranch val="init"/>
        </dgm:presLayoutVars>
      </dgm:prSet>
      <dgm:spPr/>
    </dgm:pt>
    <dgm:pt modelId="{48425E9D-8158-40EC-921D-A18A0B086EE7}" type="pres">
      <dgm:prSet presAssocID="{F5EAAF39-D334-4AC8-8715-46CE50D46337}" presName="rootComposite1" presStyleCnt="0"/>
      <dgm:spPr/>
    </dgm:pt>
    <dgm:pt modelId="{452E3D24-31FC-41F7-98E6-1688FB439EF3}" type="pres">
      <dgm:prSet presAssocID="{F5EAAF39-D334-4AC8-8715-46CE50D46337}" presName="rootText1" presStyleLbl="node0" presStyleIdx="0" presStyleCnt="1">
        <dgm:presLayoutVars>
          <dgm:chPref val="3"/>
        </dgm:presLayoutVars>
      </dgm:prSet>
      <dgm:spPr/>
      <dgm:t>
        <a:bodyPr/>
        <a:lstStyle/>
        <a:p>
          <a:endParaRPr lang="es-CL"/>
        </a:p>
      </dgm:t>
    </dgm:pt>
    <dgm:pt modelId="{9EB9A7CB-0C58-4A57-B8B2-F27A53771408}" type="pres">
      <dgm:prSet presAssocID="{F5EAAF39-D334-4AC8-8715-46CE50D46337}" presName="rootConnector1" presStyleLbl="node1" presStyleIdx="0" presStyleCnt="0"/>
      <dgm:spPr/>
      <dgm:t>
        <a:bodyPr/>
        <a:lstStyle/>
        <a:p>
          <a:endParaRPr lang="es-CL"/>
        </a:p>
      </dgm:t>
    </dgm:pt>
    <dgm:pt modelId="{6FF8929C-ABC4-4DA9-9B62-703B3FDC958B}" type="pres">
      <dgm:prSet presAssocID="{F5EAAF39-D334-4AC8-8715-46CE50D46337}" presName="hierChild2" presStyleCnt="0"/>
      <dgm:spPr/>
    </dgm:pt>
    <dgm:pt modelId="{151E0563-FDEB-4D3F-A45C-3F2CC71F0DEA}" type="pres">
      <dgm:prSet presAssocID="{55C482C3-70C1-4077-A7E0-2CC07302F6EA}" presName="Name64" presStyleLbl="parChTrans1D2" presStyleIdx="0" presStyleCnt="6"/>
      <dgm:spPr/>
      <dgm:t>
        <a:bodyPr/>
        <a:lstStyle/>
        <a:p>
          <a:endParaRPr lang="es-CL"/>
        </a:p>
      </dgm:t>
    </dgm:pt>
    <dgm:pt modelId="{FB3D8F8E-22F3-482F-B327-27C65DF5774D}" type="pres">
      <dgm:prSet presAssocID="{2C362880-989F-44AB-8FC6-7D0A8D3525CB}" presName="hierRoot2" presStyleCnt="0">
        <dgm:presLayoutVars>
          <dgm:hierBranch val="init"/>
        </dgm:presLayoutVars>
      </dgm:prSet>
      <dgm:spPr/>
    </dgm:pt>
    <dgm:pt modelId="{D43B5FE9-FB85-467A-B40F-AE6C8F7D88E7}" type="pres">
      <dgm:prSet presAssocID="{2C362880-989F-44AB-8FC6-7D0A8D3525CB}" presName="rootComposite" presStyleCnt="0"/>
      <dgm:spPr/>
    </dgm:pt>
    <dgm:pt modelId="{30CD11FA-D107-4B13-A768-7476E1F4737D}" type="pres">
      <dgm:prSet presAssocID="{2C362880-989F-44AB-8FC6-7D0A8D3525CB}" presName="rootText" presStyleLbl="node2" presStyleIdx="0" presStyleCnt="5">
        <dgm:presLayoutVars>
          <dgm:chPref val="3"/>
        </dgm:presLayoutVars>
      </dgm:prSet>
      <dgm:spPr/>
      <dgm:t>
        <a:bodyPr/>
        <a:lstStyle/>
        <a:p>
          <a:endParaRPr lang="es-CL"/>
        </a:p>
      </dgm:t>
    </dgm:pt>
    <dgm:pt modelId="{7111F19D-8E14-4847-BDAB-452646E3B57B}" type="pres">
      <dgm:prSet presAssocID="{2C362880-989F-44AB-8FC6-7D0A8D3525CB}" presName="rootConnector" presStyleLbl="node2" presStyleIdx="0" presStyleCnt="5"/>
      <dgm:spPr/>
      <dgm:t>
        <a:bodyPr/>
        <a:lstStyle/>
        <a:p>
          <a:endParaRPr lang="es-CL"/>
        </a:p>
      </dgm:t>
    </dgm:pt>
    <dgm:pt modelId="{0D350578-12CF-47AE-8BB1-AC00DF143223}" type="pres">
      <dgm:prSet presAssocID="{2C362880-989F-44AB-8FC6-7D0A8D3525CB}" presName="hierChild4" presStyleCnt="0"/>
      <dgm:spPr/>
    </dgm:pt>
    <dgm:pt modelId="{6A493AB1-D0D7-4C11-965E-9F3F5BD3324D}" type="pres">
      <dgm:prSet presAssocID="{2C362880-989F-44AB-8FC6-7D0A8D3525CB}" presName="hierChild5" presStyleCnt="0"/>
      <dgm:spPr/>
    </dgm:pt>
    <dgm:pt modelId="{BFE55979-0371-493E-991F-A75AE0FF95AF}" type="pres">
      <dgm:prSet presAssocID="{A03E3207-F030-44DD-AE02-A3EE9829109A}" presName="Name64" presStyleLbl="parChTrans1D2" presStyleIdx="1" presStyleCnt="6"/>
      <dgm:spPr/>
      <dgm:t>
        <a:bodyPr/>
        <a:lstStyle/>
        <a:p>
          <a:endParaRPr lang="es-CL"/>
        </a:p>
      </dgm:t>
    </dgm:pt>
    <dgm:pt modelId="{ED0EF4D2-ABFA-4C25-81A8-D210C024BA82}" type="pres">
      <dgm:prSet presAssocID="{4D52F1EE-A588-4D00-AFB2-56487424AEFE}" presName="hierRoot2" presStyleCnt="0">
        <dgm:presLayoutVars>
          <dgm:hierBranch val="init"/>
        </dgm:presLayoutVars>
      </dgm:prSet>
      <dgm:spPr/>
    </dgm:pt>
    <dgm:pt modelId="{152A9925-35CF-443C-9F84-68E409985E9E}" type="pres">
      <dgm:prSet presAssocID="{4D52F1EE-A588-4D00-AFB2-56487424AEFE}" presName="rootComposite" presStyleCnt="0"/>
      <dgm:spPr/>
    </dgm:pt>
    <dgm:pt modelId="{8CE748A9-ABD0-4A84-968A-4F81681F4C72}" type="pres">
      <dgm:prSet presAssocID="{4D52F1EE-A588-4D00-AFB2-56487424AEFE}" presName="rootText" presStyleLbl="node2" presStyleIdx="1" presStyleCnt="5">
        <dgm:presLayoutVars>
          <dgm:chPref val="3"/>
        </dgm:presLayoutVars>
      </dgm:prSet>
      <dgm:spPr/>
      <dgm:t>
        <a:bodyPr/>
        <a:lstStyle/>
        <a:p>
          <a:endParaRPr lang="es-CL"/>
        </a:p>
      </dgm:t>
    </dgm:pt>
    <dgm:pt modelId="{530C4C45-06DC-4FC1-8124-E11D4CE37B69}" type="pres">
      <dgm:prSet presAssocID="{4D52F1EE-A588-4D00-AFB2-56487424AEFE}" presName="rootConnector" presStyleLbl="node2" presStyleIdx="1" presStyleCnt="5"/>
      <dgm:spPr/>
      <dgm:t>
        <a:bodyPr/>
        <a:lstStyle/>
        <a:p>
          <a:endParaRPr lang="es-CL"/>
        </a:p>
      </dgm:t>
    </dgm:pt>
    <dgm:pt modelId="{C5432269-A262-42CE-BC83-84F285B20D8E}" type="pres">
      <dgm:prSet presAssocID="{4D52F1EE-A588-4D00-AFB2-56487424AEFE}" presName="hierChild4" presStyleCnt="0"/>
      <dgm:spPr/>
    </dgm:pt>
    <dgm:pt modelId="{153579D7-89A7-43B2-8E65-C1A6ACD91527}" type="pres">
      <dgm:prSet presAssocID="{4D52F1EE-A588-4D00-AFB2-56487424AEFE}" presName="hierChild5" presStyleCnt="0"/>
      <dgm:spPr/>
    </dgm:pt>
    <dgm:pt modelId="{36D794BA-8059-443D-8483-EFB0C1743A51}" type="pres">
      <dgm:prSet presAssocID="{D003DF00-614F-44B7-A223-ABD5963E8DAD}" presName="Name64" presStyleLbl="parChTrans1D2" presStyleIdx="2" presStyleCnt="6"/>
      <dgm:spPr/>
      <dgm:t>
        <a:bodyPr/>
        <a:lstStyle/>
        <a:p>
          <a:endParaRPr lang="es-CL"/>
        </a:p>
      </dgm:t>
    </dgm:pt>
    <dgm:pt modelId="{83A85489-E7CA-48E3-8FED-F630DE80E9A4}" type="pres">
      <dgm:prSet presAssocID="{89CF53C1-0641-4CF0-AD32-39DB19089978}" presName="hierRoot2" presStyleCnt="0">
        <dgm:presLayoutVars>
          <dgm:hierBranch val="init"/>
        </dgm:presLayoutVars>
      </dgm:prSet>
      <dgm:spPr/>
    </dgm:pt>
    <dgm:pt modelId="{9EF5787D-9F94-4865-95D4-52C688827106}" type="pres">
      <dgm:prSet presAssocID="{89CF53C1-0641-4CF0-AD32-39DB19089978}" presName="rootComposite" presStyleCnt="0"/>
      <dgm:spPr/>
    </dgm:pt>
    <dgm:pt modelId="{31EF6A6B-0EDB-44BB-B786-EFFF4850BD30}" type="pres">
      <dgm:prSet presAssocID="{89CF53C1-0641-4CF0-AD32-39DB19089978}" presName="rootText" presStyleLbl="node2" presStyleIdx="2" presStyleCnt="5">
        <dgm:presLayoutVars>
          <dgm:chPref val="3"/>
        </dgm:presLayoutVars>
      </dgm:prSet>
      <dgm:spPr/>
      <dgm:t>
        <a:bodyPr/>
        <a:lstStyle/>
        <a:p>
          <a:endParaRPr lang="es-CL"/>
        </a:p>
      </dgm:t>
    </dgm:pt>
    <dgm:pt modelId="{193A917C-0A87-4F3E-A929-617CDDBE2063}" type="pres">
      <dgm:prSet presAssocID="{89CF53C1-0641-4CF0-AD32-39DB19089978}" presName="rootConnector" presStyleLbl="node2" presStyleIdx="2" presStyleCnt="5"/>
      <dgm:spPr/>
      <dgm:t>
        <a:bodyPr/>
        <a:lstStyle/>
        <a:p>
          <a:endParaRPr lang="es-CL"/>
        </a:p>
      </dgm:t>
    </dgm:pt>
    <dgm:pt modelId="{C169F9FD-0285-4DE1-B9FE-432FE62AABDB}" type="pres">
      <dgm:prSet presAssocID="{89CF53C1-0641-4CF0-AD32-39DB19089978}" presName="hierChild4" presStyleCnt="0"/>
      <dgm:spPr/>
    </dgm:pt>
    <dgm:pt modelId="{47D5E9DE-0C76-46EB-899A-45B7D2F9BDDA}" type="pres">
      <dgm:prSet presAssocID="{89CF53C1-0641-4CF0-AD32-39DB19089978}" presName="hierChild5" presStyleCnt="0"/>
      <dgm:spPr/>
    </dgm:pt>
    <dgm:pt modelId="{9804E93A-4C1C-468B-9223-6B19C4376E81}" type="pres">
      <dgm:prSet presAssocID="{BEF819A7-15D4-40D9-86E3-E29973619702}" presName="Name64" presStyleLbl="parChTrans1D2" presStyleIdx="3" presStyleCnt="6"/>
      <dgm:spPr/>
      <dgm:t>
        <a:bodyPr/>
        <a:lstStyle/>
        <a:p>
          <a:endParaRPr lang="es-CL"/>
        </a:p>
      </dgm:t>
    </dgm:pt>
    <dgm:pt modelId="{FD7A0C3F-9431-4196-BEE5-7CF9FD4BC931}" type="pres">
      <dgm:prSet presAssocID="{42687E55-1686-45D9-A63A-93E17F29DDDA}" presName="hierRoot2" presStyleCnt="0">
        <dgm:presLayoutVars>
          <dgm:hierBranch val="init"/>
        </dgm:presLayoutVars>
      </dgm:prSet>
      <dgm:spPr/>
    </dgm:pt>
    <dgm:pt modelId="{7A9E5847-7C2C-47EF-AC29-CA34CC3B275E}" type="pres">
      <dgm:prSet presAssocID="{42687E55-1686-45D9-A63A-93E17F29DDDA}" presName="rootComposite" presStyleCnt="0"/>
      <dgm:spPr/>
    </dgm:pt>
    <dgm:pt modelId="{B3B1B135-A594-4D35-B15E-CB3B5FED14DE}" type="pres">
      <dgm:prSet presAssocID="{42687E55-1686-45D9-A63A-93E17F29DDDA}" presName="rootText" presStyleLbl="node2" presStyleIdx="3" presStyleCnt="5">
        <dgm:presLayoutVars>
          <dgm:chPref val="3"/>
        </dgm:presLayoutVars>
      </dgm:prSet>
      <dgm:spPr/>
      <dgm:t>
        <a:bodyPr/>
        <a:lstStyle/>
        <a:p>
          <a:endParaRPr lang="es-CL"/>
        </a:p>
      </dgm:t>
    </dgm:pt>
    <dgm:pt modelId="{59395CE3-F87B-47B1-9D1B-838337BA791A}" type="pres">
      <dgm:prSet presAssocID="{42687E55-1686-45D9-A63A-93E17F29DDDA}" presName="rootConnector" presStyleLbl="node2" presStyleIdx="3" presStyleCnt="5"/>
      <dgm:spPr/>
      <dgm:t>
        <a:bodyPr/>
        <a:lstStyle/>
        <a:p>
          <a:endParaRPr lang="es-CL"/>
        </a:p>
      </dgm:t>
    </dgm:pt>
    <dgm:pt modelId="{001649F4-DA2A-4326-936B-A5C58545811E}" type="pres">
      <dgm:prSet presAssocID="{42687E55-1686-45D9-A63A-93E17F29DDDA}" presName="hierChild4" presStyleCnt="0"/>
      <dgm:spPr/>
    </dgm:pt>
    <dgm:pt modelId="{67E70E57-433D-4467-B400-9F16F2A37B5F}" type="pres">
      <dgm:prSet presAssocID="{42687E55-1686-45D9-A63A-93E17F29DDDA}" presName="hierChild5" presStyleCnt="0"/>
      <dgm:spPr/>
    </dgm:pt>
    <dgm:pt modelId="{D41B02D0-F8A9-45EC-84CC-DA713A3B1490}" type="pres">
      <dgm:prSet presAssocID="{BD915A63-C6CF-488D-A908-8E573582B142}" presName="Name64" presStyleLbl="parChTrans1D2" presStyleIdx="4" presStyleCnt="6"/>
      <dgm:spPr/>
      <dgm:t>
        <a:bodyPr/>
        <a:lstStyle/>
        <a:p>
          <a:endParaRPr lang="es-CL"/>
        </a:p>
      </dgm:t>
    </dgm:pt>
    <dgm:pt modelId="{723203DC-1673-466F-8DF5-89835ABA804E}" type="pres">
      <dgm:prSet presAssocID="{987C8AFF-6AD2-42A3-907A-2810D2ACAD20}" presName="hierRoot2" presStyleCnt="0">
        <dgm:presLayoutVars>
          <dgm:hierBranch val="init"/>
        </dgm:presLayoutVars>
      </dgm:prSet>
      <dgm:spPr/>
    </dgm:pt>
    <dgm:pt modelId="{5B015AF3-49A8-4F4C-AADE-553A49969ED0}" type="pres">
      <dgm:prSet presAssocID="{987C8AFF-6AD2-42A3-907A-2810D2ACAD20}" presName="rootComposite" presStyleCnt="0"/>
      <dgm:spPr/>
    </dgm:pt>
    <dgm:pt modelId="{F972F0BE-E096-4AA2-96B2-7610F008A6C1}" type="pres">
      <dgm:prSet presAssocID="{987C8AFF-6AD2-42A3-907A-2810D2ACAD20}" presName="rootText" presStyleLbl="node2" presStyleIdx="4" presStyleCnt="5">
        <dgm:presLayoutVars>
          <dgm:chPref val="3"/>
        </dgm:presLayoutVars>
      </dgm:prSet>
      <dgm:spPr/>
      <dgm:t>
        <a:bodyPr/>
        <a:lstStyle/>
        <a:p>
          <a:endParaRPr lang="es-CL"/>
        </a:p>
      </dgm:t>
    </dgm:pt>
    <dgm:pt modelId="{A9676D87-009F-4114-A1B4-738C6E95E5C8}" type="pres">
      <dgm:prSet presAssocID="{987C8AFF-6AD2-42A3-907A-2810D2ACAD20}" presName="rootConnector" presStyleLbl="node2" presStyleIdx="4" presStyleCnt="5"/>
      <dgm:spPr/>
      <dgm:t>
        <a:bodyPr/>
        <a:lstStyle/>
        <a:p>
          <a:endParaRPr lang="es-CL"/>
        </a:p>
      </dgm:t>
    </dgm:pt>
    <dgm:pt modelId="{FCC204E2-4533-4AFD-946C-ADD0DF17D797}" type="pres">
      <dgm:prSet presAssocID="{987C8AFF-6AD2-42A3-907A-2810D2ACAD20}" presName="hierChild4" presStyleCnt="0"/>
      <dgm:spPr/>
    </dgm:pt>
    <dgm:pt modelId="{39E1E130-5243-4309-92EA-CCC8C06DC27A}" type="pres">
      <dgm:prSet presAssocID="{987C8AFF-6AD2-42A3-907A-2810D2ACAD20}" presName="hierChild5" presStyleCnt="0"/>
      <dgm:spPr/>
    </dgm:pt>
    <dgm:pt modelId="{C22EB01D-C50C-469F-BA03-991FEFF052D9}" type="pres">
      <dgm:prSet presAssocID="{F5EAAF39-D334-4AC8-8715-46CE50D46337}" presName="hierChild3" presStyleCnt="0"/>
      <dgm:spPr/>
    </dgm:pt>
    <dgm:pt modelId="{6938219C-8FF9-4645-B55F-5F771E905ED9}" type="pres">
      <dgm:prSet presAssocID="{7696D898-B1D9-4EC6-9161-1F84BE851F4B}" presName="Name115" presStyleLbl="parChTrans1D2" presStyleIdx="5" presStyleCnt="6"/>
      <dgm:spPr/>
      <dgm:t>
        <a:bodyPr/>
        <a:lstStyle/>
        <a:p>
          <a:endParaRPr lang="es-CL"/>
        </a:p>
      </dgm:t>
    </dgm:pt>
    <dgm:pt modelId="{98D921AC-59B9-4277-965B-A8ACC6F910B4}" type="pres">
      <dgm:prSet presAssocID="{B254E0A1-9ABF-4581-8D35-46B9CB49F03E}" presName="hierRoot3" presStyleCnt="0">
        <dgm:presLayoutVars>
          <dgm:hierBranch val="init"/>
        </dgm:presLayoutVars>
      </dgm:prSet>
      <dgm:spPr/>
    </dgm:pt>
    <dgm:pt modelId="{3002AF9E-CF80-4319-99F5-B10AD428176E}" type="pres">
      <dgm:prSet presAssocID="{B254E0A1-9ABF-4581-8D35-46B9CB49F03E}" presName="rootComposite3" presStyleCnt="0"/>
      <dgm:spPr/>
    </dgm:pt>
    <dgm:pt modelId="{2B3E099A-DA95-4CB4-9FE6-B3B9AA797E90}" type="pres">
      <dgm:prSet presAssocID="{B254E0A1-9ABF-4581-8D35-46B9CB49F03E}" presName="rootText3" presStyleLbl="asst1" presStyleIdx="0" presStyleCnt="1">
        <dgm:presLayoutVars>
          <dgm:chPref val="3"/>
        </dgm:presLayoutVars>
      </dgm:prSet>
      <dgm:spPr/>
      <dgm:t>
        <a:bodyPr/>
        <a:lstStyle/>
        <a:p>
          <a:endParaRPr lang="es-CL"/>
        </a:p>
      </dgm:t>
    </dgm:pt>
    <dgm:pt modelId="{FA14C927-7BA8-4DFB-8FF2-10D5CE49C072}" type="pres">
      <dgm:prSet presAssocID="{B254E0A1-9ABF-4581-8D35-46B9CB49F03E}" presName="rootConnector3" presStyleLbl="asst1" presStyleIdx="0" presStyleCnt="1"/>
      <dgm:spPr/>
      <dgm:t>
        <a:bodyPr/>
        <a:lstStyle/>
        <a:p>
          <a:endParaRPr lang="es-CL"/>
        </a:p>
      </dgm:t>
    </dgm:pt>
    <dgm:pt modelId="{F63D3BDB-6432-4D3D-8289-B7D2159428F3}" type="pres">
      <dgm:prSet presAssocID="{B254E0A1-9ABF-4581-8D35-46B9CB49F03E}" presName="hierChild6" presStyleCnt="0"/>
      <dgm:spPr/>
    </dgm:pt>
    <dgm:pt modelId="{53CDBCEE-8D3B-4D3C-919B-E251B9331CE0}" type="pres">
      <dgm:prSet presAssocID="{B254E0A1-9ABF-4581-8D35-46B9CB49F03E}" presName="hierChild7" presStyleCnt="0"/>
      <dgm:spPr/>
    </dgm:pt>
  </dgm:ptLst>
  <dgm:cxnLst>
    <dgm:cxn modelId="{5CAFECA1-54C1-4580-91EF-8AEA30CBE20C}" type="presOf" srcId="{42687E55-1686-45D9-A63A-93E17F29DDDA}" destId="{B3B1B135-A594-4D35-B15E-CB3B5FED14DE}" srcOrd="0" destOrd="0" presId="urn:microsoft.com/office/officeart/2009/3/layout/HorizontalOrganizationChart"/>
    <dgm:cxn modelId="{1DC9AFBA-485C-4713-BDF9-9FFD360CF47D}" type="presOf" srcId="{89CF53C1-0641-4CF0-AD32-39DB19089978}" destId="{31EF6A6B-0EDB-44BB-B786-EFFF4850BD30}" srcOrd="0" destOrd="0" presId="urn:microsoft.com/office/officeart/2009/3/layout/HorizontalOrganizationChart"/>
    <dgm:cxn modelId="{E930E142-7169-4DB9-B4E4-C04DC9B27932}" type="presOf" srcId="{BD915A63-C6CF-488D-A908-8E573582B142}" destId="{D41B02D0-F8A9-45EC-84CC-DA713A3B1490}" srcOrd="0" destOrd="0" presId="urn:microsoft.com/office/officeart/2009/3/layout/HorizontalOrganizationChart"/>
    <dgm:cxn modelId="{1A9CA207-C579-40B9-B4CE-C15CAC61F56C}" type="presOf" srcId="{4D52F1EE-A588-4D00-AFB2-56487424AEFE}" destId="{530C4C45-06DC-4FC1-8124-E11D4CE37B69}" srcOrd="1" destOrd="0" presId="urn:microsoft.com/office/officeart/2009/3/layout/HorizontalOrganizationChart"/>
    <dgm:cxn modelId="{0DFE5D62-BF0E-4DFA-8A41-9F9CB1922242}" type="presOf" srcId="{F5EAAF39-D334-4AC8-8715-46CE50D46337}" destId="{452E3D24-31FC-41F7-98E6-1688FB439EF3}" srcOrd="0" destOrd="0" presId="urn:microsoft.com/office/officeart/2009/3/layout/HorizontalOrganizationChart"/>
    <dgm:cxn modelId="{110290BC-6766-4B72-ACED-B13B40D7FB5E}" srcId="{F5EAAF39-D334-4AC8-8715-46CE50D46337}" destId="{987C8AFF-6AD2-42A3-907A-2810D2ACAD20}" srcOrd="5" destOrd="0" parTransId="{BD915A63-C6CF-488D-A908-8E573582B142}" sibTransId="{61D65B8C-358E-44CA-93D9-F5F895B3269B}"/>
    <dgm:cxn modelId="{7E7CDFBB-E1FF-4151-98BE-B5315900F087}" type="presOf" srcId="{89CF53C1-0641-4CF0-AD32-39DB19089978}" destId="{193A917C-0A87-4F3E-A929-617CDDBE2063}" srcOrd="1" destOrd="0" presId="urn:microsoft.com/office/officeart/2009/3/layout/HorizontalOrganizationChart"/>
    <dgm:cxn modelId="{8BB4145F-1446-4E5A-9071-F0564ACDF3A5}" type="presOf" srcId="{42687E55-1686-45D9-A63A-93E17F29DDDA}" destId="{59395CE3-F87B-47B1-9D1B-838337BA791A}" srcOrd="1" destOrd="0" presId="urn:microsoft.com/office/officeart/2009/3/layout/HorizontalOrganizationChart"/>
    <dgm:cxn modelId="{48798A5E-F60A-41D2-A838-C6F890B28FAB}" type="presOf" srcId="{B254E0A1-9ABF-4581-8D35-46B9CB49F03E}" destId="{FA14C927-7BA8-4DFB-8FF2-10D5CE49C072}" srcOrd="1" destOrd="0" presId="urn:microsoft.com/office/officeart/2009/3/layout/HorizontalOrganizationChart"/>
    <dgm:cxn modelId="{4AE49767-BB73-4AAD-9CD1-E1CCCD71BE8B}" type="presOf" srcId="{7696D898-B1D9-4EC6-9161-1F84BE851F4B}" destId="{6938219C-8FF9-4645-B55F-5F771E905ED9}" srcOrd="0" destOrd="0" presId="urn:microsoft.com/office/officeart/2009/3/layout/HorizontalOrganizationChart"/>
    <dgm:cxn modelId="{7101EC64-1E27-49D2-80FC-F0B2B968DB4F}" type="presOf" srcId="{D003DF00-614F-44B7-A223-ABD5963E8DAD}" destId="{36D794BA-8059-443D-8483-EFB0C1743A51}" srcOrd="0" destOrd="0" presId="urn:microsoft.com/office/officeart/2009/3/layout/HorizontalOrganizationChart"/>
    <dgm:cxn modelId="{178C238A-C091-4688-9712-435640F2A9B9}" type="presOf" srcId="{2C362880-989F-44AB-8FC6-7D0A8D3525CB}" destId="{7111F19D-8E14-4847-BDAB-452646E3B57B}" srcOrd="1" destOrd="0" presId="urn:microsoft.com/office/officeart/2009/3/layout/HorizontalOrganizationChart"/>
    <dgm:cxn modelId="{D39EBE96-58B0-492E-9D08-D3EA8D1A26E2}" type="presOf" srcId="{987C8AFF-6AD2-42A3-907A-2810D2ACAD20}" destId="{A9676D87-009F-4114-A1B4-738C6E95E5C8}" srcOrd="1" destOrd="0" presId="urn:microsoft.com/office/officeart/2009/3/layout/HorizontalOrganizationChart"/>
    <dgm:cxn modelId="{6D62F275-F95F-4EC0-A07A-7B91A98CB3AF}" srcId="{F5EAAF39-D334-4AC8-8715-46CE50D46337}" destId="{4D52F1EE-A588-4D00-AFB2-56487424AEFE}" srcOrd="2" destOrd="0" parTransId="{A03E3207-F030-44DD-AE02-A3EE9829109A}" sibTransId="{37FE20AA-4398-4F16-991C-93022A003CE5}"/>
    <dgm:cxn modelId="{19BA46FF-5650-46B8-AFB5-D64CE9182088}" type="presOf" srcId="{CD2F3FBB-A300-4083-B666-FB8DA512F6EB}" destId="{DDD53045-36EE-4E3D-AC50-496A7EF46F66}" srcOrd="0" destOrd="0" presId="urn:microsoft.com/office/officeart/2009/3/layout/HorizontalOrganizationChart"/>
    <dgm:cxn modelId="{28E95D93-063A-4723-9873-E253A581FCF2}" type="presOf" srcId="{4D52F1EE-A588-4D00-AFB2-56487424AEFE}" destId="{8CE748A9-ABD0-4A84-968A-4F81681F4C72}" srcOrd="0" destOrd="0" presId="urn:microsoft.com/office/officeart/2009/3/layout/HorizontalOrganizationChart"/>
    <dgm:cxn modelId="{1582875D-DDAB-4001-9305-9D8BAA2CCE30}" type="presOf" srcId="{B254E0A1-9ABF-4581-8D35-46B9CB49F03E}" destId="{2B3E099A-DA95-4CB4-9FE6-B3B9AA797E90}" srcOrd="0" destOrd="0" presId="urn:microsoft.com/office/officeart/2009/3/layout/HorizontalOrganizationChart"/>
    <dgm:cxn modelId="{3A980FE1-1114-42F8-A63C-EFAA52EEC636}" srcId="{F5EAAF39-D334-4AC8-8715-46CE50D46337}" destId="{42687E55-1686-45D9-A63A-93E17F29DDDA}" srcOrd="4" destOrd="0" parTransId="{BEF819A7-15D4-40D9-86E3-E29973619702}" sibTransId="{B03B36D8-D710-4B63-8060-4FE40C77510F}"/>
    <dgm:cxn modelId="{250514ED-3B84-4775-A7A7-816FF6589B5D}" type="presOf" srcId="{987C8AFF-6AD2-42A3-907A-2810D2ACAD20}" destId="{F972F0BE-E096-4AA2-96B2-7610F008A6C1}" srcOrd="0" destOrd="0" presId="urn:microsoft.com/office/officeart/2009/3/layout/HorizontalOrganizationChart"/>
    <dgm:cxn modelId="{EB488132-85E4-4496-B621-4A5A21A8574F}" type="presOf" srcId="{F5EAAF39-D334-4AC8-8715-46CE50D46337}" destId="{9EB9A7CB-0C58-4A57-B8B2-F27A53771408}" srcOrd="1" destOrd="0" presId="urn:microsoft.com/office/officeart/2009/3/layout/HorizontalOrganizationChart"/>
    <dgm:cxn modelId="{6DCA9FFE-CDCF-40A5-903B-A37A532BAF58}" type="presOf" srcId="{BEF819A7-15D4-40D9-86E3-E29973619702}" destId="{9804E93A-4C1C-468B-9223-6B19C4376E81}" srcOrd="0" destOrd="0" presId="urn:microsoft.com/office/officeart/2009/3/layout/HorizontalOrganizationChart"/>
    <dgm:cxn modelId="{CB2256D9-3A63-4AF2-8C80-176243A99295}" srcId="{F5EAAF39-D334-4AC8-8715-46CE50D46337}" destId="{2C362880-989F-44AB-8FC6-7D0A8D3525CB}" srcOrd="1" destOrd="0" parTransId="{55C482C3-70C1-4077-A7E0-2CC07302F6EA}" sibTransId="{0E90ED0C-DCB1-45D2-92A3-72E461942390}"/>
    <dgm:cxn modelId="{7519B2B1-CCC1-488C-9DC2-6E6BC1679C4F}" type="presOf" srcId="{2C362880-989F-44AB-8FC6-7D0A8D3525CB}" destId="{30CD11FA-D107-4B13-A768-7476E1F4737D}" srcOrd="0" destOrd="0" presId="urn:microsoft.com/office/officeart/2009/3/layout/HorizontalOrganizationChart"/>
    <dgm:cxn modelId="{7049D688-62A6-43CE-BFF2-ABAB6B49C328}" srcId="{F5EAAF39-D334-4AC8-8715-46CE50D46337}" destId="{B254E0A1-9ABF-4581-8D35-46B9CB49F03E}" srcOrd="0" destOrd="0" parTransId="{7696D898-B1D9-4EC6-9161-1F84BE851F4B}" sibTransId="{7C63534B-11DC-4AF2-BB1F-85D1657215D7}"/>
    <dgm:cxn modelId="{4B461EEA-508B-47B3-B195-3ECBE5E19D7D}" srcId="{CD2F3FBB-A300-4083-B666-FB8DA512F6EB}" destId="{F5EAAF39-D334-4AC8-8715-46CE50D46337}" srcOrd="0" destOrd="0" parTransId="{F4BFB189-D720-4701-8A08-F30039360FB3}" sibTransId="{66B9D1AA-1C14-4CDB-A33D-09140BF8D892}"/>
    <dgm:cxn modelId="{19A6E999-8D52-4BAA-91A2-AEE8267732CB}" srcId="{F5EAAF39-D334-4AC8-8715-46CE50D46337}" destId="{89CF53C1-0641-4CF0-AD32-39DB19089978}" srcOrd="3" destOrd="0" parTransId="{D003DF00-614F-44B7-A223-ABD5963E8DAD}" sibTransId="{59199C56-108F-479D-8CD1-39283A8596B4}"/>
    <dgm:cxn modelId="{DFC5E67A-07D7-43AA-9EE5-B7F854EA9BAA}" type="presOf" srcId="{55C482C3-70C1-4077-A7E0-2CC07302F6EA}" destId="{151E0563-FDEB-4D3F-A45C-3F2CC71F0DEA}" srcOrd="0" destOrd="0" presId="urn:microsoft.com/office/officeart/2009/3/layout/HorizontalOrganizationChart"/>
    <dgm:cxn modelId="{F0204F43-5DBA-4D52-8D1C-F29C225040D1}" type="presOf" srcId="{A03E3207-F030-44DD-AE02-A3EE9829109A}" destId="{BFE55979-0371-493E-991F-A75AE0FF95AF}" srcOrd="0" destOrd="0" presId="urn:microsoft.com/office/officeart/2009/3/layout/HorizontalOrganizationChart"/>
    <dgm:cxn modelId="{26F72FA3-145D-4630-9D88-45F8A178574B}" type="presParOf" srcId="{DDD53045-36EE-4E3D-AC50-496A7EF46F66}" destId="{27DCED1A-E279-4114-A3BD-C44EAEE92A48}" srcOrd="0" destOrd="0" presId="urn:microsoft.com/office/officeart/2009/3/layout/HorizontalOrganizationChart"/>
    <dgm:cxn modelId="{94E50A4E-0795-4C69-BB0C-CD4B792E0EF0}" type="presParOf" srcId="{27DCED1A-E279-4114-A3BD-C44EAEE92A48}" destId="{48425E9D-8158-40EC-921D-A18A0B086EE7}" srcOrd="0" destOrd="0" presId="urn:microsoft.com/office/officeart/2009/3/layout/HorizontalOrganizationChart"/>
    <dgm:cxn modelId="{549DEAE9-48E2-4004-9097-81E130A7AA4E}" type="presParOf" srcId="{48425E9D-8158-40EC-921D-A18A0B086EE7}" destId="{452E3D24-31FC-41F7-98E6-1688FB439EF3}" srcOrd="0" destOrd="0" presId="urn:microsoft.com/office/officeart/2009/3/layout/HorizontalOrganizationChart"/>
    <dgm:cxn modelId="{63D60020-2E9B-4D90-8443-6FDDDAB06984}" type="presParOf" srcId="{48425E9D-8158-40EC-921D-A18A0B086EE7}" destId="{9EB9A7CB-0C58-4A57-B8B2-F27A53771408}" srcOrd="1" destOrd="0" presId="urn:microsoft.com/office/officeart/2009/3/layout/HorizontalOrganizationChart"/>
    <dgm:cxn modelId="{DA92D8A6-2267-420E-8A15-AFA14AE9A099}" type="presParOf" srcId="{27DCED1A-E279-4114-A3BD-C44EAEE92A48}" destId="{6FF8929C-ABC4-4DA9-9B62-703B3FDC958B}" srcOrd="1" destOrd="0" presId="urn:microsoft.com/office/officeart/2009/3/layout/HorizontalOrganizationChart"/>
    <dgm:cxn modelId="{59F74B81-72A9-4058-A201-84E8A719C8B3}" type="presParOf" srcId="{6FF8929C-ABC4-4DA9-9B62-703B3FDC958B}" destId="{151E0563-FDEB-4D3F-A45C-3F2CC71F0DEA}" srcOrd="0" destOrd="0" presId="urn:microsoft.com/office/officeart/2009/3/layout/HorizontalOrganizationChart"/>
    <dgm:cxn modelId="{668DA8C6-0F2A-491E-8E1C-66B223D9BB66}" type="presParOf" srcId="{6FF8929C-ABC4-4DA9-9B62-703B3FDC958B}" destId="{FB3D8F8E-22F3-482F-B327-27C65DF5774D}" srcOrd="1" destOrd="0" presId="urn:microsoft.com/office/officeart/2009/3/layout/HorizontalOrganizationChart"/>
    <dgm:cxn modelId="{A47AA882-4FE7-4A85-9A05-A1C63EBEAEF7}" type="presParOf" srcId="{FB3D8F8E-22F3-482F-B327-27C65DF5774D}" destId="{D43B5FE9-FB85-467A-B40F-AE6C8F7D88E7}" srcOrd="0" destOrd="0" presId="urn:microsoft.com/office/officeart/2009/3/layout/HorizontalOrganizationChart"/>
    <dgm:cxn modelId="{59E8A2DA-39F1-4D9C-A1EB-C4FE4F0038CD}" type="presParOf" srcId="{D43B5FE9-FB85-467A-B40F-AE6C8F7D88E7}" destId="{30CD11FA-D107-4B13-A768-7476E1F4737D}" srcOrd="0" destOrd="0" presId="urn:microsoft.com/office/officeart/2009/3/layout/HorizontalOrganizationChart"/>
    <dgm:cxn modelId="{A634B314-57D1-4DCF-9AF6-7B4EC4C0110A}" type="presParOf" srcId="{D43B5FE9-FB85-467A-B40F-AE6C8F7D88E7}" destId="{7111F19D-8E14-4847-BDAB-452646E3B57B}" srcOrd="1" destOrd="0" presId="urn:microsoft.com/office/officeart/2009/3/layout/HorizontalOrganizationChart"/>
    <dgm:cxn modelId="{76C5F627-B517-4414-8D7E-316E30C4D06C}" type="presParOf" srcId="{FB3D8F8E-22F3-482F-B327-27C65DF5774D}" destId="{0D350578-12CF-47AE-8BB1-AC00DF143223}" srcOrd="1" destOrd="0" presId="urn:microsoft.com/office/officeart/2009/3/layout/HorizontalOrganizationChart"/>
    <dgm:cxn modelId="{B13AE0C2-21E9-470E-9E1E-8BDC0A6F3662}" type="presParOf" srcId="{FB3D8F8E-22F3-482F-B327-27C65DF5774D}" destId="{6A493AB1-D0D7-4C11-965E-9F3F5BD3324D}" srcOrd="2" destOrd="0" presId="urn:microsoft.com/office/officeart/2009/3/layout/HorizontalOrganizationChart"/>
    <dgm:cxn modelId="{82F9E52B-5E2E-4EB9-B6F2-D6BFA1F399CF}" type="presParOf" srcId="{6FF8929C-ABC4-4DA9-9B62-703B3FDC958B}" destId="{BFE55979-0371-493E-991F-A75AE0FF95AF}" srcOrd="2" destOrd="0" presId="urn:microsoft.com/office/officeart/2009/3/layout/HorizontalOrganizationChart"/>
    <dgm:cxn modelId="{168D3E10-0622-464A-9088-FAA37482A1DF}" type="presParOf" srcId="{6FF8929C-ABC4-4DA9-9B62-703B3FDC958B}" destId="{ED0EF4D2-ABFA-4C25-81A8-D210C024BA82}" srcOrd="3" destOrd="0" presId="urn:microsoft.com/office/officeart/2009/3/layout/HorizontalOrganizationChart"/>
    <dgm:cxn modelId="{F2E47868-A72C-4976-94E9-4651A877BD8F}" type="presParOf" srcId="{ED0EF4D2-ABFA-4C25-81A8-D210C024BA82}" destId="{152A9925-35CF-443C-9F84-68E409985E9E}" srcOrd="0" destOrd="0" presId="urn:microsoft.com/office/officeart/2009/3/layout/HorizontalOrganizationChart"/>
    <dgm:cxn modelId="{0278F4EC-A307-48F1-A4DA-3E74DCC869F4}" type="presParOf" srcId="{152A9925-35CF-443C-9F84-68E409985E9E}" destId="{8CE748A9-ABD0-4A84-968A-4F81681F4C72}" srcOrd="0" destOrd="0" presId="urn:microsoft.com/office/officeart/2009/3/layout/HorizontalOrganizationChart"/>
    <dgm:cxn modelId="{1DD1AC48-2176-44C7-9295-EF39307D2A3E}" type="presParOf" srcId="{152A9925-35CF-443C-9F84-68E409985E9E}" destId="{530C4C45-06DC-4FC1-8124-E11D4CE37B69}" srcOrd="1" destOrd="0" presId="urn:microsoft.com/office/officeart/2009/3/layout/HorizontalOrganizationChart"/>
    <dgm:cxn modelId="{1EEA3A5C-6B55-4ED4-A6B4-DCDF55288AE0}" type="presParOf" srcId="{ED0EF4D2-ABFA-4C25-81A8-D210C024BA82}" destId="{C5432269-A262-42CE-BC83-84F285B20D8E}" srcOrd="1" destOrd="0" presId="urn:microsoft.com/office/officeart/2009/3/layout/HorizontalOrganizationChart"/>
    <dgm:cxn modelId="{ABB4CAF1-E11C-46D0-A9D6-2965D852B40D}" type="presParOf" srcId="{ED0EF4D2-ABFA-4C25-81A8-D210C024BA82}" destId="{153579D7-89A7-43B2-8E65-C1A6ACD91527}" srcOrd="2" destOrd="0" presId="urn:microsoft.com/office/officeart/2009/3/layout/HorizontalOrganizationChart"/>
    <dgm:cxn modelId="{0DFB3893-3C00-4795-B894-264A91624812}" type="presParOf" srcId="{6FF8929C-ABC4-4DA9-9B62-703B3FDC958B}" destId="{36D794BA-8059-443D-8483-EFB0C1743A51}" srcOrd="4" destOrd="0" presId="urn:microsoft.com/office/officeart/2009/3/layout/HorizontalOrganizationChart"/>
    <dgm:cxn modelId="{B829864D-9279-47CE-A6C3-9B5D988736C9}" type="presParOf" srcId="{6FF8929C-ABC4-4DA9-9B62-703B3FDC958B}" destId="{83A85489-E7CA-48E3-8FED-F630DE80E9A4}" srcOrd="5" destOrd="0" presId="urn:microsoft.com/office/officeart/2009/3/layout/HorizontalOrganizationChart"/>
    <dgm:cxn modelId="{B3DBB4F5-EB0D-417B-9905-810096A002AA}" type="presParOf" srcId="{83A85489-E7CA-48E3-8FED-F630DE80E9A4}" destId="{9EF5787D-9F94-4865-95D4-52C688827106}" srcOrd="0" destOrd="0" presId="urn:microsoft.com/office/officeart/2009/3/layout/HorizontalOrganizationChart"/>
    <dgm:cxn modelId="{ADAFF984-818D-412E-838D-A2041C98ECA0}" type="presParOf" srcId="{9EF5787D-9F94-4865-95D4-52C688827106}" destId="{31EF6A6B-0EDB-44BB-B786-EFFF4850BD30}" srcOrd="0" destOrd="0" presId="urn:microsoft.com/office/officeart/2009/3/layout/HorizontalOrganizationChart"/>
    <dgm:cxn modelId="{702DBA0F-428B-4BB4-9546-148C4BE207ED}" type="presParOf" srcId="{9EF5787D-9F94-4865-95D4-52C688827106}" destId="{193A917C-0A87-4F3E-A929-617CDDBE2063}" srcOrd="1" destOrd="0" presId="urn:microsoft.com/office/officeart/2009/3/layout/HorizontalOrganizationChart"/>
    <dgm:cxn modelId="{5633EC51-00B6-46F7-A683-B04693DDA4D2}" type="presParOf" srcId="{83A85489-E7CA-48E3-8FED-F630DE80E9A4}" destId="{C169F9FD-0285-4DE1-B9FE-432FE62AABDB}" srcOrd="1" destOrd="0" presId="urn:microsoft.com/office/officeart/2009/3/layout/HorizontalOrganizationChart"/>
    <dgm:cxn modelId="{D01B9B39-CF90-45FD-AD16-69DE028D483A}" type="presParOf" srcId="{83A85489-E7CA-48E3-8FED-F630DE80E9A4}" destId="{47D5E9DE-0C76-46EB-899A-45B7D2F9BDDA}" srcOrd="2" destOrd="0" presId="urn:microsoft.com/office/officeart/2009/3/layout/HorizontalOrganizationChart"/>
    <dgm:cxn modelId="{A7A3F3D8-D2A2-4AD2-8889-DAE10B184423}" type="presParOf" srcId="{6FF8929C-ABC4-4DA9-9B62-703B3FDC958B}" destId="{9804E93A-4C1C-468B-9223-6B19C4376E81}" srcOrd="6" destOrd="0" presId="urn:microsoft.com/office/officeart/2009/3/layout/HorizontalOrganizationChart"/>
    <dgm:cxn modelId="{A198BF0D-C3D8-4ED7-B51B-426FB0D41D09}" type="presParOf" srcId="{6FF8929C-ABC4-4DA9-9B62-703B3FDC958B}" destId="{FD7A0C3F-9431-4196-BEE5-7CF9FD4BC931}" srcOrd="7" destOrd="0" presId="urn:microsoft.com/office/officeart/2009/3/layout/HorizontalOrganizationChart"/>
    <dgm:cxn modelId="{5642FBCA-1BFD-4FD6-A1ED-2175184C8764}" type="presParOf" srcId="{FD7A0C3F-9431-4196-BEE5-7CF9FD4BC931}" destId="{7A9E5847-7C2C-47EF-AC29-CA34CC3B275E}" srcOrd="0" destOrd="0" presId="urn:microsoft.com/office/officeart/2009/3/layout/HorizontalOrganizationChart"/>
    <dgm:cxn modelId="{23EF8A11-2047-4FAF-8983-A48F7AED3DD0}" type="presParOf" srcId="{7A9E5847-7C2C-47EF-AC29-CA34CC3B275E}" destId="{B3B1B135-A594-4D35-B15E-CB3B5FED14DE}" srcOrd="0" destOrd="0" presId="urn:microsoft.com/office/officeart/2009/3/layout/HorizontalOrganizationChart"/>
    <dgm:cxn modelId="{F23A2714-732C-486E-A364-930554B32C8C}" type="presParOf" srcId="{7A9E5847-7C2C-47EF-AC29-CA34CC3B275E}" destId="{59395CE3-F87B-47B1-9D1B-838337BA791A}" srcOrd="1" destOrd="0" presId="urn:microsoft.com/office/officeart/2009/3/layout/HorizontalOrganizationChart"/>
    <dgm:cxn modelId="{03C61D33-7F02-4BFE-9952-E5F882030808}" type="presParOf" srcId="{FD7A0C3F-9431-4196-BEE5-7CF9FD4BC931}" destId="{001649F4-DA2A-4326-936B-A5C58545811E}" srcOrd="1" destOrd="0" presId="urn:microsoft.com/office/officeart/2009/3/layout/HorizontalOrganizationChart"/>
    <dgm:cxn modelId="{16C26D18-CAE5-4D9F-936D-F52C19B253F5}" type="presParOf" srcId="{FD7A0C3F-9431-4196-BEE5-7CF9FD4BC931}" destId="{67E70E57-433D-4467-B400-9F16F2A37B5F}" srcOrd="2" destOrd="0" presId="urn:microsoft.com/office/officeart/2009/3/layout/HorizontalOrganizationChart"/>
    <dgm:cxn modelId="{8DDB7FDF-8C44-44D3-909F-FB1D9F4B0667}" type="presParOf" srcId="{6FF8929C-ABC4-4DA9-9B62-703B3FDC958B}" destId="{D41B02D0-F8A9-45EC-84CC-DA713A3B1490}" srcOrd="8" destOrd="0" presId="urn:microsoft.com/office/officeart/2009/3/layout/HorizontalOrganizationChart"/>
    <dgm:cxn modelId="{0C61DF39-F16F-42C1-A5D7-9877E85628F6}" type="presParOf" srcId="{6FF8929C-ABC4-4DA9-9B62-703B3FDC958B}" destId="{723203DC-1673-466F-8DF5-89835ABA804E}" srcOrd="9" destOrd="0" presId="urn:microsoft.com/office/officeart/2009/3/layout/HorizontalOrganizationChart"/>
    <dgm:cxn modelId="{ECC9578B-EBF8-4C35-9A7C-509E2C836833}" type="presParOf" srcId="{723203DC-1673-466F-8DF5-89835ABA804E}" destId="{5B015AF3-49A8-4F4C-AADE-553A49969ED0}" srcOrd="0" destOrd="0" presId="urn:microsoft.com/office/officeart/2009/3/layout/HorizontalOrganizationChart"/>
    <dgm:cxn modelId="{83433778-CD9E-496A-99E0-AE2539A484AC}" type="presParOf" srcId="{5B015AF3-49A8-4F4C-AADE-553A49969ED0}" destId="{F972F0BE-E096-4AA2-96B2-7610F008A6C1}" srcOrd="0" destOrd="0" presId="urn:microsoft.com/office/officeart/2009/3/layout/HorizontalOrganizationChart"/>
    <dgm:cxn modelId="{0309DCA0-8AF1-4E8D-8527-1A6A1AFE5994}" type="presParOf" srcId="{5B015AF3-49A8-4F4C-AADE-553A49969ED0}" destId="{A9676D87-009F-4114-A1B4-738C6E95E5C8}" srcOrd="1" destOrd="0" presId="urn:microsoft.com/office/officeart/2009/3/layout/HorizontalOrganizationChart"/>
    <dgm:cxn modelId="{30EEC95C-4562-4661-86DF-0768455FDFD7}" type="presParOf" srcId="{723203DC-1673-466F-8DF5-89835ABA804E}" destId="{FCC204E2-4533-4AFD-946C-ADD0DF17D797}" srcOrd="1" destOrd="0" presId="urn:microsoft.com/office/officeart/2009/3/layout/HorizontalOrganizationChart"/>
    <dgm:cxn modelId="{581C9991-AA4C-487D-BA35-3BA167208ABD}" type="presParOf" srcId="{723203DC-1673-466F-8DF5-89835ABA804E}" destId="{39E1E130-5243-4309-92EA-CCC8C06DC27A}" srcOrd="2" destOrd="0" presId="urn:microsoft.com/office/officeart/2009/3/layout/HorizontalOrganizationChart"/>
    <dgm:cxn modelId="{EF292602-C9F1-4F68-AB99-0575A67E9B08}" type="presParOf" srcId="{27DCED1A-E279-4114-A3BD-C44EAEE92A48}" destId="{C22EB01D-C50C-469F-BA03-991FEFF052D9}" srcOrd="2" destOrd="0" presId="urn:microsoft.com/office/officeart/2009/3/layout/HorizontalOrganizationChart"/>
    <dgm:cxn modelId="{9625110E-0655-4B1E-A059-16F153161056}" type="presParOf" srcId="{C22EB01D-C50C-469F-BA03-991FEFF052D9}" destId="{6938219C-8FF9-4645-B55F-5F771E905ED9}" srcOrd="0" destOrd="0" presId="urn:microsoft.com/office/officeart/2009/3/layout/HorizontalOrganizationChart"/>
    <dgm:cxn modelId="{D6614BA5-3B3E-44DF-B4CF-E5FEFAF8C9BA}" type="presParOf" srcId="{C22EB01D-C50C-469F-BA03-991FEFF052D9}" destId="{98D921AC-59B9-4277-965B-A8ACC6F910B4}" srcOrd="1" destOrd="0" presId="urn:microsoft.com/office/officeart/2009/3/layout/HorizontalOrganizationChart"/>
    <dgm:cxn modelId="{04952257-B7C2-4F70-B844-90BD70408792}" type="presParOf" srcId="{98D921AC-59B9-4277-965B-A8ACC6F910B4}" destId="{3002AF9E-CF80-4319-99F5-B10AD428176E}" srcOrd="0" destOrd="0" presId="urn:microsoft.com/office/officeart/2009/3/layout/HorizontalOrganizationChart"/>
    <dgm:cxn modelId="{FB32DBAE-AAA7-48B4-A826-60043F45071A}" type="presParOf" srcId="{3002AF9E-CF80-4319-99F5-B10AD428176E}" destId="{2B3E099A-DA95-4CB4-9FE6-B3B9AA797E90}" srcOrd="0" destOrd="0" presId="urn:microsoft.com/office/officeart/2009/3/layout/HorizontalOrganizationChart"/>
    <dgm:cxn modelId="{5EA67B10-25CE-424A-BFE9-C40B92DD8B8B}" type="presParOf" srcId="{3002AF9E-CF80-4319-99F5-B10AD428176E}" destId="{FA14C927-7BA8-4DFB-8FF2-10D5CE49C072}" srcOrd="1" destOrd="0" presId="urn:microsoft.com/office/officeart/2009/3/layout/HorizontalOrganizationChart"/>
    <dgm:cxn modelId="{76886A4E-E27B-4772-A7C0-F910D1CA28A4}" type="presParOf" srcId="{98D921AC-59B9-4277-965B-A8ACC6F910B4}" destId="{F63D3BDB-6432-4D3D-8289-B7D2159428F3}" srcOrd="1" destOrd="0" presId="urn:microsoft.com/office/officeart/2009/3/layout/HorizontalOrganizationChart"/>
    <dgm:cxn modelId="{831E9075-3BC9-4BE5-82F5-71D721F9B560}" type="presParOf" srcId="{98D921AC-59B9-4277-965B-A8ACC6F910B4}" destId="{53CDBCEE-8D3B-4D3C-919B-E251B9331CE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F7E7A1-83BE-4273-AE03-D902F7B594A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CL"/>
        </a:p>
      </dgm:t>
    </dgm:pt>
    <dgm:pt modelId="{0698909B-F8C4-457B-BA4A-021B0A86FE99}">
      <dgm:prSet phldrT="[Texto]"/>
      <dgm:spPr/>
      <dgm:t>
        <a:bodyPr/>
        <a:lstStyle/>
        <a:p>
          <a:r>
            <a:rPr lang="es-CL" dirty="0"/>
            <a:t>Anatomía Comparada</a:t>
          </a:r>
        </a:p>
      </dgm:t>
    </dgm:pt>
    <dgm:pt modelId="{B690A848-A538-44EE-92BB-CE8476AF0610}" type="parTrans" cxnId="{44020FFE-A7A0-45B4-AB72-92F39EEB2153}">
      <dgm:prSet/>
      <dgm:spPr/>
      <dgm:t>
        <a:bodyPr/>
        <a:lstStyle/>
        <a:p>
          <a:endParaRPr lang="es-CL"/>
        </a:p>
      </dgm:t>
    </dgm:pt>
    <dgm:pt modelId="{61BF4274-D982-48FA-BBFE-2A760BB7349E}" type="sibTrans" cxnId="{44020FFE-A7A0-45B4-AB72-92F39EEB2153}">
      <dgm:prSet/>
      <dgm:spPr/>
      <dgm:t>
        <a:bodyPr/>
        <a:lstStyle/>
        <a:p>
          <a:endParaRPr lang="es-CL"/>
        </a:p>
      </dgm:t>
    </dgm:pt>
    <dgm:pt modelId="{1A0B6CE5-4855-497F-A206-A3471310B574}">
      <dgm:prSet phldrT="[Texto]"/>
      <dgm:spPr/>
      <dgm:t>
        <a:bodyPr/>
        <a:lstStyle/>
        <a:p>
          <a:r>
            <a:rPr lang="es-CL" dirty="0"/>
            <a:t>Estructuras Homólogas</a:t>
          </a:r>
        </a:p>
      </dgm:t>
    </dgm:pt>
    <dgm:pt modelId="{89C2711D-4023-4A99-8280-81B46573F4F9}" type="parTrans" cxnId="{237CA61F-7751-4D55-8557-A07EF4E07B03}">
      <dgm:prSet/>
      <dgm:spPr/>
      <dgm:t>
        <a:bodyPr/>
        <a:lstStyle/>
        <a:p>
          <a:endParaRPr lang="es-CL"/>
        </a:p>
      </dgm:t>
    </dgm:pt>
    <dgm:pt modelId="{07D70BF2-C4F5-47E4-9456-D85F70B60DA8}" type="sibTrans" cxnId="{237CA61F-7751-4D55-8557-A07EF4E07B03}">
      <dgm:prSet/>
      <dgm:spPr/>
      <dgm:t>
        <a:bodyPr/>
        <a:lstStyle/>
        <a:p>
          <a:endParaRPr lang="es-CL"/>
        </a:p>
      </dgm:t>
    </dgm:pt>
    <dgm:pt modelId="{79F9A71F-CDAE-4A00-84F4-EFC7DAC1D588}">
      <dgm:prSet phldrT="[Texto]"/>
      <dgm:spPr/>
      <dgm:t>
        <a:bodyPr/>
        <a:lstStyle/>
        <a:p>
          <a:r>
            <a:rPr lang="es-CL" dirty="0"/>
            <a:t>Estructuras Análogas</a:t>
          </a:r>
        </a:p>
      </dgm:t>
    </dgm:pt>
    <dgm:pt modelId="{2F424604-E7B8-4687-8947-65C0E352EBA6}" type="parTrans" cxnId="{C3F7C778-3ED8-4391-9409-1A3D2D7A3536}">
      <dgm:prSet/>
      <dgm:spPr/>
      <dgm:t>
        <a:bodyPr/>
        <a:lstStyle/>
        <a:p>
          <a:endParaRPr lang="es-CL"/>
        </a:p>
      </dgm:t>
    </dgm:pt>
    <dgm:pt modelId="{B1674303-6F1E-4FED-8A01-68B45A6E60C8}" type="sibTrans" cxnId="{C3F7C778-3ED8-4391-9409-1A3D2D7A3536}">
      <dgm:prSet/>
      <dgm:spPr/>
      <dgm:t>
        <a:bodyPr/>
        <a:lstStyle/>
        <a:p>
          <a:endParaRPr lang="es-CL"/>
        </a:p>
      </dgm:t>
    </dgm:pt>
    <dgm:pt modelId="{D9835D1F-3AA0-49A3-AABC-7670249B62D1}">
      <dgm:prSet phldrT="[Texto]"/>
      <dgm:spPr/>
      <dgm:t>
        <a:bodyPr/>
        <a:lstStyle/>
        <a:p>
          <a:r>
            <a:rPr lang="es-CL" dirty="0"/>
            <a:t>Estructuras Vestigiales</a:t>
          </a:r>
        </a:p>
      </dgm:t>
    </dgm:pt>
    <dgm:pt modelId="{A40A07B1-24DE-4357-9515-082FA3BD0AA2}" type="parTrans" cxnId="{12B1E79F-938A-48CD-A9C9-4D3ECCDE2391}">
      <dgm:prSet/>
      <dgm:spPr/>
      <dgm:t>
        <a:bodyPr/>
        <a:lstStyle/>
        <a:p>
          <a:endParaRPr lang="es-CL"/>
        </a:p>
      </dgm:t>
    </dgm:pt>
    <dgm:pt modelId="{FB8C8243-4BD7-4541-9D27-00E3A8469A73}" type="sibTrans" cxnId="{12B1E79F-938A-48CD-A9C9-4D3ECCDE2391}">
      <dgm:prSet/>
      <dgm:spPr/>
      <dgm:t>
        <a:bodyPr/>
        <a:lstStyle/>
        <a:p>
          <a:endParaRPr lang="es-CL"/>
        </a:p>
      </dgm:t>
    </dgm:pt>
    <dgm:pt modelId="{98E226D6-63DA-4CC0-8966-877890A3CFF0}" type="pres">
      <dgm:prSet presAssocID="{0BF7E7A1-83BE-4273-AE03-D902F7B594AF}" presName="diagram" presStyleCnt="0">
        <dgm:presLayoutVars>
          <dgm:chPref val="1"/>
          <dgm:dir/>
          <dgm:animOne val="branch"/>
          <dgm:animLvl val="lvl"/>
          <dgm:resizeHandles val="exact"/>
        </dgm:presLayoutVars>
      </dgm:prSet>
      <dgm:spPr/>
      <dgm:t>
        <a:bodyPr/>
        <a:lstStyle/>
        <a:p>
          <a:endParaRPr lang="es-CL"/>
        </a:p>
      </dgm:t>
    </dgm:pt>
    <dgm:pt modelId="{36157F35-0CDB-4621-B827-19A1FD8B7A5A}" type="pres">
      <dgm:prSet presAssocID="{0698909B-F8C4-457B-BA4A-021B0A86FE99}" presName="root1" presStyleCnt="0"/>
      <dgm:spPr/>
    </dgm:pt>
    <dgm:pt modelId="{C83A3EE7-7CF0-4AC8-A953-C80380F33CA6}" type="pres">
      <dgm:prSet presAssocID="{0698909B-F8C4-457B-BA4A-021B0A86FE99}" presName="LevelOneTextNode" presStyleLbl="node0" presStyleIdx="0" presStyleCnt="1" custScaleX="185666">
        <dgm:presLayoutVars>
          <dgm:chPref val="3"/>
        </dgm:presLayoutVars>
      </dgm:prSet>
      <dgm:spPr/>
      <dgm:t>
        <a:bodyPr/>
        <a:lstStyle/>
        <a:p>
          <a:endParaRPr lang="es-CL"/>
        </a:p>
      </dgm:t>
    </dgm:pt>
    <dgm:pt modelId="{5FA13132-95A5-449D-90C3-7510045B7EC1}" type="pres">
      <dgm:prSet presAssocID="{0698909B-F8C4-457B-BA4A-021B0A86FE99}" presName="level2hierChild" presStyleCnt="0"/>
      <dgm:spPr/>
    </dgm:pt>
    <dgm:pt modelId="{8CAE2214-0DA6-4A5A-8D60-A56A2547003F}" type="pres">
      <dgm:prSet presAssocID="{89C2711D-4023-4A99-8280-81B46573F4F9}" presName="conn2-1" presStyleLbl="parChTrans1D2" presStyleIdx="0" presStyleCnt="3"/>
      <dgm:spPr/>
      <dgm:t>
        <a:bodyPr/>
        <a:lstStyle/>
        <a:p>
          <a:endParaRPr lang="es-CL"/>
        </a:p>
      </dgm:t>
    </dgm:pt>
    <dgm:pt modelId="{6E33BE01-DEA0-4467-95D3-FBEEB0A9107C}" type="pres">
      <dgm:prSet presAssocID="{89C2711D-4023-4A99-8280-81B46573F4F9}" presName="connTx" presStyleLbl="parChTrans1D2" presStyleIdx="0" presStyleCnt="3"/>
      <dgm:spPr/>
      <dgm:t>
        <a:bodyPr/>
        <a:lstStyle/>
        <a:p>
          <a:endParaRPr lang="es-CL"/>
        </a:p>
      </dgm:t>
    </dgm:pt>
    <dgm:pt modelId="{754629B5-C047-4FAC-855C-D933A5DEC7D6}" type="pres">
      <dgm:prSet presAssocID="{1A0B6CE5-4855-497F-A206-A3471310B574}" presName="root2" presStyleCnt="0"/>
      <dgm:spPr/>
    </dgm:pt>
    <dgm:pt modelId="{B72BB98E-2DB6-4C82-80AB-C319C28F93F9}" type="pres">
      <dgm:prSet presAssocID="{1A0B6CE5-4855-497F-A206-A3471310B574}" presName="LevelTwoTextNode" presStyleLbl="node2" presStyleIdx="0" presStyleCnt="3" custScaleX="286549">
        <dgm:presLayoutVars>
          <dgm:chPref val="3"/>
        </dgm:presLayoutVars>
      </dgm:prSet>
      <dgm:spPr/>
      <dgm:t>
        <a:bodyPr/>
        <a:lstStyle/>
        <a:p>
          <a:endParaRPr lang="es-CL"/>
        </a:p>
      </dgm:t>
    </dgm:pt>
    <dgm:pt modelId="{7BA98521-1752-4273-85FC-B0BA872ADAE5}" type="pres">
      <dgm:prSet presAssocID="{1A0B6CE5-4855-497F-A206-A3471310B574}" presName="level3hierChild" presStyleCnt="0"/>
      <dgm:spPr/>
    </dgm:pt>
    <dgm:pt modelId="{A18D0981-D01D-4D16-8FEF-E1F79ED37DC3}" type="pres">
      <dgm:prSet presAssocID="{2F424604-E7B8-4687-8947-65C0E352EBA6}" presName="conn2-1" presStyleLbl="parChTrans1D2" presStyleIdx="1" presStyleCnt="3"/>
      <dgm:spPr/>
      <dgm:t>
        <a:bodyPr/>
        <a:lstStyle/>
        <a:p>
          <a:endParaRPr lang="es-CL"/>
        </a:p>
      </dgm:t>
    </dgm:pt>
    <dgm:pt modelId="{6264EC90-2ECE-43C4-81B1-35E54A9C113A}" type="pres">
      <dgm:prSet presAssocID="{2F424604-E7B8-4687-8947-65C0E352EBA6}" presName="connTx" presStyleLbl="parChTrans1D2" presStyleIdx="1" presStyleCnt="3"/>
      <dgm:spPr/>
      <dgm:t>
        <a:bodyPr/>
        <a:lstStyle/>
        <a:p>
          <a:endParaRPr lang="es-CL"/>
        </a:p>
      </dgm:t>
    </dgm:pt>
    <dgm:pt modelId="{C1A9CE1C-22A5-4B95-B961-89A028BCCF0A}" type="pres">
      <dgm:prSet presAssocID="{79F9A71F-CDAE-4A00-84F4-EFC7DAC1D588}" presName="root2" presStyleCnt="0"/>
      <dgm:spPr/>
    </dgm:pt>
    <dgm:pt modelId="{D0DAB05F-7884-408A-B22D-E647B42E2176}" type="pres">
      <dgm:prSet presAssocID="{79F9A71F-CDAE-4A00-84F4-EFC7DAC1D588}" presName="LevelTwoTextNode" presStyleLbl="node2" presStyleIdx="1" presStyleCnt="3" custScaleX="284695">
        <dgm:presLayoutVars>
          <dgm:chPref val="3"/>
        </dgm:presLayoutVars>
      </dgm:prSet>
      <dgm:spPr/>
      <dgm:t>
        <a:bodyPr/>
        <a:lstStyle/>
        <a:p>
          <a:endParaRPr lang="es-CL"/>
        </a:p>
      </dgm:t>
    </dgm:pt>
    <dgm:pt modelId="{36922845-8CF4-46DB-8058-A1AB5889D41A}" type="pres">
      <dgm:prSet presAssocID="{79F9A71F-CDAE-4A00-84F4-EFC7DAC1D588}" presName="level3hierChild" presStyleCnt="0"/>
      <dgm:spPr/>
    </dgm:pt>
    <dgm:pt modelId="{684CB547-D079-4A95-BCDC-0C7046970DBC}" type="pres">
      <dgm:prSet presAssocID="{A40A07B1-24DE-4357-9515-082FA3BD0AA2}" presName="conn2-1" presStyleLbl="parChTrans1D2" presStyleIdx="2" presStyleCnt="3"/>
      <dgm:spPr/>
      <dgm:t>
        <a:bodyPr/>
        <a:lstStyle/>
        <a:p>
          <a:endParaRPr lang="es-CL"/>
        </a:p>
      </dgm:t>
    </dgm:pt>
    <dgm:pt modelId="{772028FB-06B8-40AB-BB3C-570AAE281DF6}" type="pres">
      <dgm:prSet presAssocID="{A40A07B1-24DE-4357-9515-082FA3BD0AA2}" presName="connTx" presStyleLbl="parChTrans1D2" presStyleIdx="2" presStyleCnt="3"/>
      <dgm:spPr/>
      <dgm:t>
        <a:bodyPr/>
        <a:lstStyle/>
        <a:p>
          <a:endParaRPr lang="es-CL"/>
        </a:p>
      </dgm:t>
    </dgm:pt>
    <dgm:pt modelId="{3C5122CD-D899-496E-A544-83DE38DBC915}" type="pres">
      <dgm:prSet presAssocID="{D9835D1F-3AA0-49A3-AABC-7670249B62D1}" presName="root2" presStyleCnt="0"/>
      <dgm:spPr/>
    </dgm:pt>
    <dgm:pt modelId="{FCA637CE-128B-44E0-A612-28EF611ABC81}" type="pres">
      <dgm:prSet presAssocID="{D9835D1F-3AA0-49A3-AABC-7670249B62D1}" presName="LevelTwoTextNode" presStyleLbl="node2" presStyleIdx="2" presStyleCnt="3" custScaleX="280311">
        <dgm:presLayoutVars>
          <dgm:chPref val="3"/>
        </dgm:presLayoutVars>
      </dgm:prSet>
      <dgm:spPr/>
      <dgm:t>
        <a:bodyPr/>
        <a:lstStyle/>
        <a:p>
          <a:endParaRPr lang="es-CL"/>
        </a:p>
      </dgm:t>
    </dgm:pt>
    <dgm:pt modelId="{649C9BD2-F706-40C3-AE9D-7C9CE7854A39}" type="pres">
      <dgm:prSet presAssocID="{D9835D1F-3AA0-49A3-AABC-7670249B62D1}" presName="level3hierChild" presStyleCnt="0"/>
      <dgm:spPr/>
    </dgm:pt>
  </dgm:ptLst>
  <dgm:cxnLst>
    <dgm:cxn modelId="{237CA61F-7751-4D55-8557-A07EF4E07B03}" srcId="{0698909B-F8C4-457B-BA4A-021B0A86FE99}" destId="{1A0B6CE5-4855-497F-A206-A3471310B574}" srcOrd="0" destOrd="0" parTransId="{89C2711D-4023-4A99-8280-81B46573F4F9}" sibTransId="{07D70BF2-C4F5-47E4-9456-D85F70B60DA8}"/>
    <dgm:cxn modelId="{404F64E1-BBF9-4361-A3D5-D8A56444EC23}" type="presOf" srcId="{0698909B-F8C4-457B-BA4A-021B0A86FE99}" destId="{C83A3EE7-7CF0-4AC8-A953-C80380F33CA6}" srcOrd="0" destOrd="0" presId="urn:microsoft.com/office/officeart/2005/8/layout/hierarchy2"/>
    <dgm:cxn modelId="{12B1E79F-938A-48CD-A9C9-4D3ECCDE2391}" srcId="{0698909B-F8C4-457B-BA4A-021B0A86FE99}" destId="{D9835D1F-3AA0-49A3-AABC-7670249B62D1}" srcOrd="2" destOrd="0" parTransId="{A40A07B1-24DE-4357-9515-082FA3BD0AA2}" sibTransId="{FB8C8243-4BD7-4541-9D27-00E3A8469A73}"/>
    <dgm:cxn modelId="{2348C484-6592-451E-84AD-32DE78DCBD78}" type="presOf" srcId="{0BF7E7A1-83BE-4273-AE03-D902F7B594AF}" destId="{98E226D6-63DA-4CC0-8966-877890A3CFF0}" srcOrd="0" destOrd="0" presId="urn:microsoft.com/office/officeart/2005/8/layout/hierarchy2"/>
    <dgm:cxn modelId="{C3F7C778-3ED8-4391-9409-1A3D2D7A3536}" srcId="{0698909B-F8C4-457B-BA4A-021B0A86FE99}" destId="{79F9A71F-CDAE-4A00-84F4-EFC7DAC1D588}" srcOrd="1" destOrd="0" parTransId="{2F424604-E7B8-4687-8947-65C0E352EBA6}" sibTransId="{B1674303-6F1E-4FED-8A01-68B45A6E60C8}"/>
    <dgm:cxn modelId="{A2D71F23-129E-4ACD-A407-FC2E658C6CD9}" type="presOf" srcId="{2F424604-E7B8-4687-8947-65C0E352EBA6}" destId="{6264EC90-2ECE-43C4-81B1-35E54A9C113A}" srcOrd="1" destOrd="0" presId="urn:microsoft.com/office/officeart/2005/8/layout/hierarchy2"/>
    <dgm:cxn modelId="{AD9BCE72-1B91-46A9-BC0C-121AB77E88E8}" type="presOf" srcId="{89C2711D-4023-4A99-8280-81B46573F4F9}" destId="{6E33BE01-DEA0-4467-95D3-FBEEB0A9107C}" srcOrd="1" destOrd="0" presId="urn:microsoft.com/office/officeart/2005/8/layout/hierarchy2"/>
    <dgm:cxn modelId="{561BD6FF-96FA-42A4-8B26-397EEA849C0F}" type="presOf" srcId="{89C2711D-4023-4A99-8280-81B46573F4F9}" destId="{8CAE2214-0DA6-4A5A-8D60-A56A2547003F}" srcOrd="0" destOrd="0" presId="urn:microsoft.com/office/officeart/2005/8/layout/hierarchy2"/>
    <dgm:cxn modelId="{95B54DDB-9BE0-4A59-8962-5A6753F09AB3}" type="presOf" srcId="{D9835D1F-3AA0-49A3-AABC-7670249B62D1}" destId="{FCA637CE-128B-44E0-A612-28EF611ABC81}" srcOrd="0" destOrd="0" presId="urn:microsoft.com/office/officeart/2005/8/layout/hierarchy2"/>
    <dgm:cxn modelId="{CC16A2AF-BC3F-4265-9894-ED0644840054}" type="presOf" srcId="{2F424604-E7B8-4687-8947-65C0E352EBA6}" destId="{A18D0981-D01D-4D16-8FEF-E1F79ED37DC3}" srcOrd="0" destOrd="0" presId="urn:microsoft.com/office/officeart/2005/8/layout/hierarchy2"/>
    <dgm:cxn modelId="{44020FFE-A7A0-45B4-AB72-92F39EEB2153}" srcId="{0BF7E7A1-83BE-4273-AE03-D902F7B594AF}" destId="{0698909B-F8C4-457B-BA4A-021B0A86FE99}" srcOrd="0" destOrd="0" parTransId="{B690A848-A538-44EE-92BB-CE8476AF0610}" sibTransId="{61BF4274-D982-48FA-BBFE-2A760BB7349E}"/>
    <dgm:cxn modelId="{3D80CA45-21D8-4257-99A9-335715A458B4}" type="presOf" srcId="{79F9A71F-CDAE-4A00-84F4-EFC7DAC1D588}" destId="{D0DAB05F-7884-408A-B22D-E647B42E2176}" srcOrd="0" destOrd="0" presId="urn:microsoft.com/office/officeart/2005/8/layout/hierarchy2"/>
    <dgm:cxn modelId="{444ED9B9-56A8-48D1-9C64-289B7FA7578C}" type="presOf" srcId="{A40A07B1-24DE-4357-9515-082FA3BD0AA2}" destId="{684CB547-D079-4A95-BCDC-0C7046970DBC}" srcOrd="0" destOrd="0" presId="urn:microsoft.com/office/officeart/2005/8/layout/hierarchy2"/>
    <dgm:cxn modelId="{9F47A165-F15A-4693-80D3-6D27F9B20794}" type="presOf" srcId="{A40A07B1-24DE-4357-9515-082FA3BD0AA2}" destId="{772028FB-06B8-40AB-BB3C-570AAE281DF6}" srcOrd="1" destOrd="0" presId="urn:microsoft.com/office/officeart/2005/8/layout/hierarchy2"/>
    <dgm:cxn modelId="{F4DEBDC2-40BC-43EF-9FB6-5B840D4C5208}" type="presOf" srcId="{1A0B6CE5-4855-497F-A206-A3471310B574}" destId="{B72BB98E-2DB6-4C82-80AB-C319C28F93F9}" srcOrd="0" destOrd="0" presId="urn:microsoft.com/office/officeart/2005/8/layout/hierarchy2"/>
    <dgm:cxn modelId="{14CD7A2C-1993-43DD-AA8B-2A74EC18B139}" type="presParOf" srcId="{98E226D6-63DA-4CC0-8966-877890A3CFF0}" destId="{36157F35-0CDB-4621-B827-19A1FD8B7A5A}" srcOrd="0" destOrd="0" presId="urn:microsoft.com/office/officeart/2005/8/layout/hierarchy2"/>
    <dgm:cxn modelId="{540B86C7-C07B-48D3-8791-F62669A10B8E}" type="presParOf" srcId="{36157F35-0CDB-4621-B827-19A1FD8B7A5A}" destId="{C83A3EE7-7CF0-4AC8-A953-C80380F33CA6}" srcOrd="0" destOrd="0" presId="urn:microsoft.com/office/officeart/2005/8/layout/hierarchy2"/>
    <dgm:cxn modelId="{4DCA1BBF-9132-496C-A71C-071FA710CE1B}" type="presParOf" srcId="{36157F35-0CDB-4621-B827-19A1FD8B7A5A}" destId="{5FA13132-95A5-449D-90C3-7510045B7EC1}" srcOrd="1" destOrd="0" presId="urn:microsoft.com/office/officeart/2005/8/layout/hierarchy2"/>
    <dgm:cxn modelId="{C485B8F6-5F95-4337-9C1A-C0E88E2DD0C9}" type="presParOf" srcId="{5FA13132-95A5-449D-90C3-7510045B7EC1}" destId="{8CAE2214-0DA6-4A5A-8D60-A56A2547003F}" srcOrd="0" destOrd="0" presId="urn:microsoft.com/office/officeart/2005/8/layout/hierarchy2"/>
    <dgm:cxn modelId="{3435DD1C-66AF-4A07-B11D-8D2AA903FF18}" type="presParOf" srcId="{8CAE2214-0DA6-4A5A-8D60-A56A2547003F}" destId="{6E33BE01-DEA0-4467-95D3-FBEEB0A9107C}" srcOrd="0" destOrd="0" presId="urn:microsoft.com/office/officeart/2005/8/layout/hierarchy2"/>
    <dgm:cxn modelId="{7BF64CE0-C5FD-42AB-A7FB-31050810B4AE}" type="presParOf" srcId="{5FA13132-95A5-449D-90C3-7510045B7EC1}" destId="{754629B5-C047-4FAC-855C-D933A5DEC7D6}" srcOrd="1" destOrd="0" presId="urn:microsoft.com/office/officeart/2005/8/layout/hierarchy2"/>
    <dgm:cxn modelId="{6744349C-AC14-4DC5-9CA7-6F06A2716A95}" type="presParOf" srcId="{754629B5-C047-4FAC-855C-D933A5DEC7D6}" destId="{B72BB98E-2DB6-4C82-80AB-C319C28F93F9}" srcOrd="0" destOrd="0" presId="urn:microsoft.com/office/officeart/2005/8/layout/hierarchy2"/>
    <dgm:cxn modelId="{353ACBBE-67F3-4263-933F-600B205CB87A}" type="presParOf" srcId="{754629B5-C047-4FAC-855C-D933A5DEC7D6}" destId="{7BA98521-1752-4273-85FC-B0BA872ADAE5}" srcOrd="1" destOrd="0" presId="urn:microsoft.com/office/officeart/2005/8/layout/hierarchy2"/>
    <dgm:cxn modelId="{5A25A989-0B4C-4583-824D-99601001F0C2}" type="presParOf" srcId="{5FA13132-95A5-449D-90C3-7510045B7EC1}" destId="{A18D0981-D01D-4D16-8FEF-E1F79ED37DC3}" srcOrd="2" destOrd="0" presId="urn:microsoft.com/office/officeart/2005/8/layout/hierarchy2"/>
    <dgm:cxn modelId="{2016DC42-509B-45A9-8B63-B89AA1F6D158}" type="presParOf" srcId="{A18D0981-D01D-4D16-8FEF-E1F79ED37DC3}" destId="{6264EC90-2ECE-43C4-81B1-35E54A9C113A}" srcOrd="0" destOrd="0" presId="urn:microsoft.com/office/officeart/2005/8/layout/hierarchy2"/>
    <dgm:cxn modelId="{F7694FB7-E8EE-4364-B8E6-3B2BC062B119}" type="presParOf" srcId="{5FA13132-95A5-449D-90C3-7510045B7EC1}" destId="{C1A9CE1C-22A5-4B95-B961-89A028BCCF0A}" srcOrd="3" destOrd="0" presId="urn:microsoft.com/office/officeart/2005/8/layout/hierarchy2"/>
    <dgm:cxn modelId="{CF326EE5-048D-45DF-8EDE-9411D423F0A0}" type="presParOf" srcId="{C1A9CE1C-22A5-4B95-B961-89A028BCCF0A}" destId="{D0DAB05F-7884-408A-B22D-E647B42E2176}" srcOrd="0" destOrd="0" presId="urn:microsoft.com/office/officeart/2005/8/layout/hierarchy2"/>
    <dgm:cxn modelId="{D238B08D-80ED-447F-8AFD-C77EDFB14C41}" type="presParOf" srcId="{C1A9CE1C-22A5-4B95-B961-89A028BCCF0A}" destId="{36922845-8CF4-46DB-8058-A1AB5889D41A}" srcOrd="1" destOrd="0" presId="urn:microsoft.com/office/officeart/2005/8/layout/hierarchy2"/>
    <dgm:cxn modelId="{9AB102E2-639B-4849-ACCE-1ACE2EC0F64B}" type="presParOf" srcId="{5FA13132-95A5-449D-90C3-7510045B7EC1}" destId="{684CB547-D079-4A95-BCDC-0C7046970DBC}" srcOrd="4" destOrd="0" presId="urn:microsoft.com/office/officeart/2005/8/layout/hierarchy2"/>
    <dgm:cxn modelId="{CF258E4A-6CEA-4E56-B93F-58055D8AF046}" type="presParOf" srcId="{684CB547-D079-4A95-BCDC-0C7046970DBC}" destId="{772028FB-06B8-40AB-BB3C-570AAE281DF6}" srcOrd="0" destOrd="0" presId="urn:microsoft.com/office/officeart/2005/8/layout/hierarchy2"/>
    <dgm:cxn modelId="{0A282751-5737-4D02-BC83-33367863475A}" type="presParOf" srcId="{5FA13132-95A5-449D-90C3-7510045B7EC1}" destId="{3C5122CD-D899-496E-A544-83DE38DBC915}" srcOrd="5" destOrd="0" presId="urn:microsoft.com/office/officeart/2005/8/layout/hierarchy2"/>
    <dgm:cxn modelId="{78961876-E140-4B34-A6A8-53E13EA434C9}" type="presParOf" srcId="{3C5122CD-D899-496E-A544-83DE38DBC915}" destId="{FCA637CE-128B-44E0-A612-28EF611ABC81}" srcOrd="0" destOrd="0" presId="urn:microsoft.com/office/officeart/2005/8/layout/hierarchy2"/>
    <dgm:cxn modelId="{1908900E-280B-456E-89C8-E3C573657C7C}" type="presParOf" srcId="{3C5122CD-D899-496E-A544-83DE38DBC915}" destId="{649C9BD2-F706-40C3-AE9D-7C9CE7854A3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BA4EF6-ADA2-4CE1-8CF9-8EF9683D41E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CL"/>
        </a:p>
      </dgm:t>
    </dgm:pt>
    <dgm:pt modelId="{D483088B-3B2B-4711-8FA0-EAC3D8A603CC}">
      <dgm:prSet phldrT="[Texto]" custT="1"/>
      <dgm:spPr/>
      <dgm:t>
        <a:bodyPr/>
        <a:lstStyle/>
        <a:p>
          <a:r>
            <a:rPr lang="es-CL" sz="2400" dirty="0"/>
            <a:t>Principios de la teoría de la evolución mediante selección natural</a:t>
          </a:r>
        </a:p>
      </dgm:t>
    </dgm:pt>
    <dgm:pt modelId="{3FF9E12A-9F7E-42CB-AD1F-EB82A7D24F86}" type="parTrans" cxnId="{1C119030-03BD-4161-9C02-C31EA5C91912}">
      <dgm:prSet/>
      <dgm:spPr/>
      <dgm:t>
        <a:bodyPr/>
        <a:lstStyle/>
        <a:p>
          <a:endParaRPr lang="es-CL"/>
        </a:p>
      </dgm:t>
    </dgm:pt>
    <dgm:pt modelId="{785A2FA0-0003-4330-B69A-8B1F673E3CA3}" type="sibTrans" cxnId="{1C119030-03BD-4161-9C02-C31EA5C91912}">
      <dgm:prSet/>
      <dgm:spPr/>
      <dgm:t>
        <a:bodyPr/>
        <a:lstStyle/>
        <a:p>
          <a:endParaRPr lang="es-CL"/>
        </a:p>
      </dgm:t>
    </dgm:pt>
    <dgm:pt modelId="{5DB776B1-32B8-4364-8EBE-469FBC442DCA}">
      <dgm:prSet phldrT="[Texto]"/>
      <dgm:spPr/>
      <dgm:t>
        <a:bodyPr/>
        <a:lstStyle/>
        <a:p>
          <a:r>
            <a:rPr lang="es-CL" dirty="0"/>
            <a:t>Evolucionismo</a:t>
          </a:r>
        </a:p>
        <a:p>
          <a:r>
            <a:rPr lang="es-CL" dirty="0"/>
            <a:t>Las cualidades del mundo no son fijas.</a:t>
          </a:r>
        </a:p>
        <a:p>
          <a:r>
            <a:rPr lang="es-CL" dirty="0"/>
            <a:t>Las especies cambian permanentemente,</a:t>
          </a:r>
        </a:p>
        <a:p>
          <a:r>
            <a:rPr lang="es-CL" dirty="0"/>
            <a:t>algunas se extinguen y otras se originan.</a:t>
          </a:r>
        </a:p>
      </dgm:t>
    </dgm:pt>
    <dgm:pt modelId="{5E868868-3D4D-44D7-98E6-2D0F340700DD}" type="parTrans" cxnId="{C86C528B-7529-494C-8C36-6AE5F781D714}">
      <dgm:prSet/>
      <dgm:spPr/>
      <dgm:t>
        <a:bodyPr/>
        <a:lstStyle/>
        <a:p>
          <a:endParaRPr lang="es-CL"/>
        </a:p>
      </dgm:t>
    </dgm:pt>
    <dgm:pt modelId="{C8C06C64-7432-4B7B-BF48-57500ADEB81E}" type="sibTrans" cxnId="{C86C528B-7529-494C-8C36-6AE5F781D714}">
      <dgm:prSet/>
      <dgm:spPr/>
      <dgm:t>
        <a:bodyPr/>
        <a:lstStyle/>
        <a:p>
          <a:endParaRPr lang="es-CL"/>
        </a:p>
      </dgm:t>
    </dgm:pt>
    <dgm:pt modelId="{74FBCE65-BF6D-4608-826B-35E4AD308267}">
      <dgm:prSet phldrT="[Texto]"/>
      <dgm:spPr/>
      <dgm:t>
        <a:bodyPr/>
        <a:lstStyle/>
        <a:p>
          <a:r>
            <a:rPr lang="es-CL" dirty="0"/>
            <a:t>Origen común</a:t>
          </a:r>
        </a:p>
        <a:p>
          <a:r>
            <a:rPr lang="es-CL" dirty="0"/>
            <a:t>A partir de una especie se pueden producir otras por un proceso continuo de ramificación, que gráficamente se asemeja a un árbol.</a:t>
          </a:r>
        </a:p>
      </dgm:t>
    </dgm:pt>
    <dgm:pt modelId="{BBC415E6-71E8-4167-887C-4472306588E4}" type="parTrans" cxnId="{8D0ECAE4-46C3-4B49-B506-572AC0F17D7E}">
      <dgm:prSet/>
      <dgm:spPr/>
      <dgm:t>
        <a:bodyPr/>
        <a:lstStyle/>
        <a:p>
          <a:endParaRPr lang="es-CL"/>
        </a:p>
      </dgm:t>
    </dgm:pt>
    <dgm:pt modelId="{04034431-9627-41A7-A300-5A15D627F676}" type="sibTrans" cxnId="{8D0ECAE4-46C3-4B49-B506-572AC0F17D7E}">
      <dgm:prSet/>
      <dgm:spPr/>
      <dgm:t>
        <a:bodyPr/>
        <a:lstStyle/>
        <a:p>
          <a:endParaRPr lang="es-CL"/>
        </a:p>
      </dgm:t>
    </dgm:pt>
    <dgm:pt modelId="{8752580D-1424-442A-AC09-C8358E8CB885}">
      <dgm:prSet phldrT="[Texto]"/>
      <dgm:spPr/>
      <dgm:t>
        <a:bodyPr/>
        <a:lstStyle/>
        <a:p>
          <a:r>
            <a:rPr lang="es-CL" dirty="0"/>
            <a:t>Gradualismo</a:t>
          </a:r>
        </a:p>
        <a:p>
          <a:r>
            <a:rPr lang="es-CL" dirty="0"/>
            <a:t>Los cambios evolutivos ocurren poco a poco y continuamente, y no de manera repentina.</a:t>
          </a:r>
        </a:p>
      </dgm:t>
    </dgm:pt>
    <dgm:pt modelId="{A37E6F81-A34C-4072-8E26-07CC48A912AD}" type="parTrans" cxnId="{86577FB9-A4B3-4C8F-AADA-A58A3B75AE22}">
      <dgm:prSet/>
      <dgm:spPr/>
      <dgm:t>
        <a:bodyPr/>
        <a:lstStyle/>
        <a:p>
          <a:endParaRPr lang="es-CL"/>
        </a:p>
      </dgm:t>
    </dgm:pt>
    <dgm:pt modelId="{4D47BF2C-6483-4906-B9C5-672F137353A4}" type="sibTrans" cxnId="{86577FB9-A4B3-4C8F-AADA-A58A3B75AE22}">
      <dgm:prSet/>
      <dgm:spPr/>
      <dgm:t>
        <a:bodyPr/>
        <a:lstStyle/>
        <a:p>
          <a:endParaRPr lang="es-CL"/>
        </a:p>
      </dgm:t>
    </dgm:pt>
    <dgm:pt modelId="{75C61BC8-3539-479F-A632-998051EADFD5}">
      <dgm:prSet/>
      <dgm:spPr/>
      <dgm:t>
        <a:bodyPr/>
        <a:lstStyle/>
        <a:p>
          <a:r>
            <a:rPr lang="es-CL" dirty="0"/>
            <a:t>Selección natural</a:t>
          </a:r>
        </a:p>
        <a:p>
          <a:r>
            <a:rPr lang="es-CL" dirty="0"/>
            <a:t>Es la causa principal de la evolución. Para que esta funcione, deben darse cuatro condiciones en una población. </a:t>
          </a:r>
        </a:p>
      </dgm:t>
    </dgm:pt>
    <dgm:pt modelId="{CDBEDA1F-1C96-4342-8225-41FC3AA987BB}" type="parTrans" cxnId="{DEB9465E-548C-4C2F-8B23-1AC079CB9688}">
      <dgm:prSet/>
      <dgm:spPr/>
      <dgm:t>
        <a:bodyPr/>
        <a:lstStyle/>
        <a:p>
          <a:endParaRPr lang="es-CL"/>
        </a:p>
      </dgm:t>
    </dgm:pt>
    <dgm:pt modelId="{3A4AF620-95EA-4666-9C02-9FD02D6E6797}" type="sibTrans" cxnId="{DEB9465E-548C-4C2F-8B23-1AC079CB9688}">
      <dgm:prSet/>
      <dgm:spPr/>
      <dgm:t>
        <a:bodyPr/>
        <a:lstStyle/>
        <a:p>
          <a:endParaRPr lang="es-CL"/>
        </a:p>
      </dgm:t>
    </dgm:pt>
    <dgm:pt modelId="{F215B5ED-F8E7-4C32-9C85-7A2C98FC5E40}" type="pres">
      <dgm:prSet presAssocID="{CFBA4EF6-ADA2-4CE1-8CF9-8EF9683D41E4}" presName="hierChild1" presStyleCnt="0">
        <dgm:presLayoutVars>
          <dgm:orgChart val="1"/>
          <dgm:chPref val="1"/>
          <dgm:dir/>
          <dgm:animOne val="branch"/>
          <dgm:animLvl val="lvl"/>
          <dgm:resizeHandles/>
        </dgm:presLayoutVars>
      </dgm:prSet>
      <dgm:spPr/>
      <dgm:t>
        <a:bodyPr/>
        <a:lstStyle/>
        <a:p>
          <a:endParaRPr lang="es-CL"/>
        </a:p>
      </dgm:t>
    </dgm:pt>
    <dgm:pt modelId="{0AE52D64-0CEF-430E-925D-9F7D87F62585}" type="pres">
      <dgm:prSet presAssocID="{D483088B-3B2B-4711-8FA0-EAC3D8A603CC}" presName="hierRoot1" presStyleCnt="0">
        <dgm:presLayoutVars>
          <dgm:hierBranch val="init"/>
        </dgm:presLayoutVars>
      </dgm:prSet>
      <dgm:spPr/>
    </dgm:pt>
    <dgm:pt modelId="{1309AA66-7EB1-492D-A8D1-314F1DFAD7AB}" type="pres">
      <dgm:prSet presAssocID="{D483088B-3B2B-4711-8FA0-EAC3D8A603CC}" presName="rootComposite1" presStyleCnt="0"/>
      <dgm:spPr/>
    </dgm:pt>
    <dgm:pt modelId="{F527D20A-9B26-411F-9B99-40512B1B54AD}" type="pres">
      <dgm:prSet presAssocID="{D483088B-3B2B-4711-8FA0-EAC3D8A603CC}" presName="rootText1" presStyleLbl="node0" presStyleIdx="0" presStyleCnt="1" custScaleX="326840" custScaleY="82570">
        <dgm:presLayoutVars>
          <dgm:chPref val="3"/>
        </dgm:presLayoutVars>
      </dgm:prSet>
      <dgm:spPr/>
      <dgm:t>
        <a:bodyPr/>
        <a:lstStyle/>
        <a:p>
          <a:endParaRPr lang="es-CL"/>
        </a:p>
      </dgm:t>
    </dgm:pt>
    <dgm:pt modelId="{6A486427-8D33-4139-B67A-F5537A0EC566}" type="pres">
      <dgm:prSet presAssocID="{D483088B-3B2B-4711-8FA0-EAC3D8A603CC}" presName="rootConnector1" presStyleLbl="node1" presStyleIdx="0" presStyleCnt="0"/>
      <dgm:spPr/>
      <dgm:t>
        <a:bodyPr/>
        <a:lstStyle/>
        <a:p>
          <a:endParaRPr lang="es-CL"/>
        </a:p>
      </dgm:t>
    </dgm:pt>
    <dgm:pt modelId="{A3BC7A96-4E8B-44C5-9AEF-E765AB39AE7A}" type="pres">
      <dgm:prSet presAssocID="{D483088B-3B2B-4711-8FA0-EAC3D8A603CC}" presName="hierChild2" presStyleCnt="0"/>
      <dgm:spPr/>
    </dgm:pt>
    <dgm:pt modelId="{ED3CFC91-4BAD-479B-AC5A-74FEEF912F9B}" type="pres">
      <dgm:prSet presAssocID="{5E868868-3D4D-44D7-98E6-2D0F340700DD}" presName="Name37" presStyleLbl="parChTrans1D2" presStyleIdx="0" presStyleCnt="4"/>
      <dgm:spPr/>
      <dgm:t>
        <a:bodyPr/>
        <a:lstStyle/>
        <a:p>
          <a:endParaRPr lang="es-CL"/>
        </a:p>
      </dgm:t>
    </dgm:pt>
    <dgm:pt modelId="{C680547F-9D59-4BEA-9D9F-613A13D5B8E7}" type="pres">
      <dgm:prSet presAssocID="{5DB776B1-32B8-4364-8EBE-469FBC442DCA}" presName="hierRoot2" presStyleCnt="0">
        <dgm:presLayoutVars>
          <dgm:hierBranch val="init"/>
        </dgm:presLayoutVars>
      </dgm:prSet>
      <dgm:spPr/>
    </dgm:pt>
    <dgm:pt modelId="{F39B833A-F80E-463D-A3B3-05D92E314AF7}" type="pres">
      <dgm:prSet presAssocID="{5DB776B1-32B8-4364-8EBE-469FBC442DCA}" presName="rootComposite" presStyleCnt="0"/>
      <dgm:spPr/>
    </dgm:pt>
    <dgm:pt modelId="{DD8385CC-F330-45FE-A789-BEF2688EB0EA}" type="pres">
      <dgm:prSet presAssocID="{5DB776B1-32B8-4364-8EBE-469FBC442DCA}" presName="rootText" presStyleLbl="node2" presStyleIdx="0" presStyleCnt="4" custScaleY="232870">
        <dgm:presLayoutVars>
          <dgm:chPref val="3"/>
        </dgm:presLayoutVars>
      </dgm:prSet>
      <dgm:spPr/>
      <dgm:t>
        <a:bodyPr/>
        <a:lstStyle/>
        <a:p>
          <a:endParaRPr lang="es-CL"/>
        </a:p>
      </dgm:t>
    </dgm:pt>
    <dgm:pt modelId="{EB8AB1D8-F035-4738-97E2-9113293C0F78}" type="pres">
      <dgm:prSet presAssocID="{5DB776B1-32B8-4364-8EBE-469FBC442DCA}" presName="rootConnector" presStyleLbl="node2" presStyleIdx="0" presStyleCnt="4"/>
      <dgm:spPr/>
      <dgm:t>
        <a:bodyPr/>
        <a:lstStyle/>
        <a:p>
          <a:endParaRPr lang="es-CL"/>
        </a:p>
      </dgm:t>
    </dgm:pt>
    <dgm:pt modelId="{1A5311D9-7223-4288-B247-C099C38A5389}" type="pres">
      <dgm:prSet presAssocID="{5DB776B1-32B8-4364-8EBE-469FBC442DCA}" presName="hierChild4" presStyleCnt="0"/>
      <dgm:spPr/>
    </dgm:pt>
    <dgm:pt modelId="{F774E29A-DEAA-45E8-A9BC-6320C12964BB}" type="pres">
      <dgm:prSet presAssocID="{5DB776B1-32B8-4364-8EBE-469FBC442DCA}" presName="hierChild5" presStyleCnt="0"/>
      <dgm:spPr/>
    </dgm:pt>
    <dgm:pt modelId="{4D5E8E86-0D93-4AED-B5F9-18707A4458F7}" type="pres">
      <dgm:prSet presAssocID="{BBC415E6-71E8-4167-887C-4472306588E4}" presName="Name37" presStyleLbl="parChTrans1D2" presStyleIdx="1" presStyleCnt="4"/>
      <dgm:spPr/>
      <dgm:t>
        <a:bodyPr/>
        <a:lstStyle/>
        <a:p>
          <a:endParaRPr lang="es-CL"/>
        </a:p>
      </dgm:t>
    </dgm:pt>
    <dgm:pt modelId="{C5B04706-FDFD-4EAF-8CEB-6FD3A4399273}" type="pres">
      <dgm:prSet presAssocID="{74FBCE65-BF6D-4608-826B-35E4AD308267}" presName="hierRoot2" presStyleCnt="0">
        <dgm:presLayoutVars>
          <dgm:hierBranch val="init"/>
        </dgm:presLayoutVars>
      </dgm:prSet>
      <dgm:spPr/>
    </dgm:pt>
    <dgm:pt modelId="{CCD8526F-CADB-49DF-B73E-0E76B21E58AB}" type="pres">
      <dgm:prSet presAssocID="{74FBCE65-BF6D-4608-826B-35E4AD308267}" presName="rootComposite" presStyleCnt="0"/>
      <dgm:spPr/>
    </dgm:pt>
    <dgm:pt modelId="{BFEDADF5-6BFC-40FB-B3D1-E6F662CDE4A8}" type="pres">
      <dgm:prSet presAssocID="{74FBCE65-BF6D-4608-826B-35E4AD308267}" presName="rootText" presStyleLbl="node2" presStyleIdx="1" presStyleCnt="4" custScaleY="235978">
        <dgm:presLayoutVars>
          <dgm:chPref val="3"/>
        </dgm:presLayoutVars>
      </dgm:prSet>
      <dgm:spPr/>
      <dgm:t>
        <a:bodyPr/>
        <a:lstStyle/>
        <a:p>
          <a:endParaRPr lang="es-CL"/>
        </a:p>
      </dgm:t>
    </dgm:pt>
    <dgm:pt modelId="{BC0EB12D-825D-4256-B1DF-EE3D25FBAD5C}" type="pres">
      <dgm:prSet presAssocID="{74FBCE65-BF6D-4608-826B-35E4AD308267}" presName="rootConnector" presStyleLbl="node2" presStyleIdx="1" presStyleCnt="4"/>
      <dgm:spPr/>
      <dgm:t>
        <a:bodyPr/>
        <a:lstStyle/>
        <a:p>
          <a:endParaRPr lang="es-CL"/>
        </a:p>
      </dgm:t>
    </dgm:pt>
    <dgm:pt modelId="{066F98FC-DCE4-4641-B573-D1445820CEBB}" type="pres">
      <dgm:prSet presAssocID="{74FBCE65-BF6D-4608-826B-35E4AD308267}" presName="hierChild4" presStyleCnt="0"/>
      <dgm:spPr/>
    </dgm:pt>
    <dgm:pt modelId="{4FAA1966-27FE-43F4-9DA4-1B8F7AEE7521}" type="pres">
      <dgm:prSet presAssocID="{74FBCE65-BF6D-4608-826B-35E4AD308267}" presName="hierChild5" presStyleCnt="0"/>
      <dgm:spPr/>
    </dgm:pt>
    <dgm:pt modelId="{02BF5903-2DAA-4611-B961-2D898F98D593}" type="pres">
      <dgm:prSet presAssocID="{CDBEDA1F-1C96-4342-8225-41FC3AA987BB}" presName="Name37" presStyleLbl="parChTrans1D2" presStyleIdx="2" presStyleCnt="4"/>
      <dgm:spPr/>
      <dgm:t>
        <a:bodyPr/>
        <a:lstStyle/>
        <a:p>
          <a:endParaRPr lang="es-CL"/>
        </a:p>
      </dgm:t>
    </dgm:pt>
    <dgm:pt modelId="{2A910DC3-78AB-4694-983E-8C796F3BD617}" type="pres">
      <dgm:prSet presAssocID="{75C61BC8-3539-479F-A632-998051EADFD5}" presName="hierRoot2" presStyleCnt="0">
        <dgm:presLayoutVars>
          <dgm:hierBranch val="init"/>
        </dgm:presLayoutVars>
      </dgm:prSet>
      <dgm:spPr/>
    </dgm:pt>
    <dgm:pt modelId="{99E48789-0ED0-4D1A-BC32-60061F23EADF}" type="pres">
      <dgm:prSet presAssocID="{75C61BC8-3539-479F-A632-998051EADFD5}" presName="rootComposite" presStyleCnt="0"/>
      <dgm:spPr/>
    </dgm:pt>
    <dgm:pt modelId="{85EF5E24-A858-49BF-9DC0-B524560C1254}" type="pres">
      <dgm:prSet presAssocID="{75C61BC8-3539-479F-A632-998051EADFD5}" presName="rootText" presStyleLbl="node2" presStyleIdx="2" presStyleCnt="4" custScaleY="235978">
        <dgm:presLayoutVars>
          <dgm:chPref val="3"/>
        </dgm:presLayoutVars>
      </dgm:prSet>
      <dgm:spPr/>
      <dgm:t>
        <a:bodyPr/>
        <a:lstStyle/>
        <a:p>
          <a:endParaRPr lang="es-CL"/>
        </a:p>
      </dgm:t>
    </dgm:pt>
    <dgm:pt modelId="{6D4542CF-ABE7-4020-81DC-428B3BA5FA0C}" type="pres">
      <dgm:prSet presAssocID="{75C61BC8-3539-479F-A632-998051EADFD5}" presName="rootConnector" presStyleLbl="node2" presStyleIdx="2" presStyleCnt="4"/>
      <dgm:spPr/>
      <dgm:t>
        <a:bodyPr/>
        <a:lstStyle/>
        <a:p>
          <a:endParaRPr lang="es-CL"/>
        </a:p>
      </dgm:t>
    </dgm:pt>
    <dgm:pt modelId="{BB086024-657B-47C0-934F-B717FF4F4CB5}" type="pres">
      <dgm:prSet presAssocID="{75C61BC8-3539-479F-A632-998051EADFD5}" presName="hierChild4" presStyleCnt="0"/>
      <dgm:spPr/>
    </dgm:pt>
    <dgm:pt modelId="{EE9FA4D6-C1F9-4601-A8A8-4BF4640C795C}" type="pres">
      <dgm:prSet presAssocID="{75C61BC8-3539-479F-A632-998051EADFD5}" presName="hierChild5" presStyleCnt="0"/>
      <dgm:spPr/>
    </dgm:pt>
    <dgm:pt modelId="{0C9BC32A-E792-4A6A-B96A-4177B5D1B3E4}" type="pres">
      <dgm:prSet presAssocID="{A37E6F81-A34C-4072-8E26-07CC48A912AD}" presName="Name37" presStyleLbl="parChTrans1D2" presStyleIdx="3" presStyleCnt="4"/>
      <dgm:spPr/>
      <dgm:t>
        <a:bodyPr/>
        <a:lstStyle/>
        <a:p>
          <a:endParaRPr lang="es-CL"/>
        </a:p>
      </dgm:t>
    </dgm:pt>
    <dgm:pt modelId="{C4C50312-A3E6-453E-A15E-8F69B85E14D7}" type="pres">
      <dgm:prSet presAssocID="{8752580D-1424-442A-AC09-C8358E8CB885}" presName="hierRoot2" presStyleCnt="0">
        <dgm:presLayoutVars>
          <dgm:hierBranch val="init"/>
        </dgm:presLayoutVars>
      </dgm:prSet>
      <dgm:spPr/>
    </dgm:pt>
    <dgm:pt modelId="{403E4E4A-D530-444D-9989-F1A63D9F77A4}" type="pres">
      <dgm:prSet presAssocID="{8752580D-1424-442A-AC09-C8358E8CB885}" presName="rootComposite" presStyleCnt="0"/>
      <dgm:spPr/>
    </dgm:pt>
    <dgm:pt modelId="{3BF95D6C-D157-41AF-B6B1-D0230F1FF16F}" type="pres">
      <dgm:prSet presAssocID="{8752580D-1424-442A-AC09-C8358E8CB885}" presName="rootText" presStyleLbl="node2" presStyleIdx="3" presStyleCnt="4" custScaleX="94907" custScaleY="240846">
        <dgm:presLayoutVars>
          <dgm:chPref val="3"/>
        </dgm:presLayoutVars>
      </dgm:prSet>
      <dgm:spPr/>
      <dgm:t>
        <a:bodyPr/>
        <a:lstStyle/>
        <a:p>
          <a:endParaRPr lang="es-CL"/>
        </a:p>
      </dgm:t>
    </dgm:pt>
    <dgm:pt modelId="{131D99A3-658C-4703-8C25-AE75E5F02D72}" type="pres">
      <dgm:prSet presAssocID="{8752580D-1424-442A-AC09-C8358E8CB885}" presName="rootConnector" presStyleLbl="node2" presStyleIdx="3" presStyleCnt="4"/>
      <dgm:spPr/>
      <dgm:t>
        <a:bodyPr/>
        <a:lstStyle/>
        <a:p>
          <a:endParaRPr lang="es-CL"/>
        </a:p>
      </dgm:t>
    </dgm:pt>
    <dgm:pt modelId="{B8446AA0-AF01-4D68-8162-2CF020D685D5}" type="pres">
      <dgm:prSet presAssocID="{8752580D-1424-442A-AC09-C8358E8CB885}" presName="hierChild4" presStyleCnt="0"/>
      <dgm:spPr/>
    </dgm:pt>
    <dgm:pt modelId="{5F32BFF1-9DCB-4A6E-9C8E-15D17F62EE24}" type="pres">
      <dgm:prSet presAssocID="{8752580D-1424-442A-AC09-C8358E8CB885}" presName="hierChild5" presStyleCnt="0"/>
      <dgm:spPr/>
    </dgm:pt>
    <dgm:pt modelId="{A1B6B524-6B7B-49DE-80A6-A862D1B2FE03}" type="pres">
      <dgm:prSet presAssocID="{D483088B-3B2B-4711-8FA0-EAC3D8A603CC}" presName="hierChild3" presStyleCnt="0"/>
      <dgm:spPr/>
    </dgm:pt>
  </dgm:ptLst>
  <dgm:cxnLst>
    <dgm:cxn modelId="{9DBC04AA-500D-4A7B-B10C-C51039A919E9}" type="presOf" srcId="{5DB776B1-32B8-4364-8EBE-469FBC442DCA}" destId="{EB8AB1D8-F035-4738-97E2-9113293C0F78}" srcOrd="1" destOrd="0" presId="urn:microsoft.com/office/officeart/2005/8/layout/orgChart1"/>
    <dgm:cxn modelId="{06F02B8F-C199-4D00-B48E-4817A6FDBB75}" type="presOf" srcId="{CDBEDA1F-1C96-4342-8225-41FC3AA987BB}" destId="{02BF5903-2DAA-4611-B961-2D898F98D593}" srcOrd="0" destOrd="0" presId="urn:microsoft.com/office/officeart/2005/8/layout/orgChart1"/>
    <dgm:cxn modelId="{E19CDEA4-7404-4FC4-9D7E-AD5711A2100E}" type="presOf" srcId="{8752580D-1424-442A-AC09-C8358E8CB885}" destId="{3BF95D6C-D157-41AF-B6B1-D0230F1FF16F}" srcOrd="0" destOrd="0" presId="urn:microsoft.com/office/officeart/2005/8/layout/orgChart1"/>
    <dgm:cxn modelId="{49E683F9-6DAC-41C0-BB38-E67B645F8684}" type="presOf" srcId="{A37E6F81-A34C-4072-8E26-07CC48A912AD}" destId="{0C9BC32A-E792-4A6A-B96A-4177B5D1B3E4}" srcOrd="0" destOrd="0" presId="urn:microsoft.com/office/officeart/2005/8/layout/orgChart1"/>
    <dgm:cxn modelId="{D4AEAF79-141D-4D36-A7F8-065C09259C8B}" type="presOf" srcId="{BBC415E6-71E8-4167-887C-4472306588E4}" destId="{4D5E8E86-0D93-4AED-B5F9-18707A4458F7}" srcOrd="0" destOrd="0" presId="urn:microsoft.com/office/officeart/2005/8/layout/orgChart1"/>
    <dgm:cxn modelId="{A4906E2A-9424-4668-9C05-9C843DFB0A27}" type="presOf" srcId="{5E868868-3D4D-44D7-98E6-2D0F340700DD}" destId="{ED3CFC91-4BAD-479B-AC5A-74FEEF912F9B}" srcOrd="0" destOrd="0" presId="urn:microsoft.com/office/officeart/2005/8/layout/orgChart1"/>
    <dgm:cxn modelId="{A66BE141-DC67-4444-9811-4C9238EF17BC}" type="presOf" srcId="{8752580D-1424-442A-AC09-C8358E8CB885}" destId="{131D99A3-658C-4703-8C25-AE75E5F02D72}" srcOrd="1" destOrd="0" presId="urn:microsoft.com/office/officeart/2005/8/layout/orgChart1"/>
    <dgm:cxn modelId="{8D0ECAE4-46C3-4B49-B506-572AC0F17D7E}" srcId="{D483088B-3B2B-4711-8FA0-EAC3D8A603CC}" destId="{74FBCE65-BF6D-4608-826B-35E4AD308267}" srcOrd="1" destOrd="0" parTransId="{BBC415E6-71E8-4167-887C-4472306588E4}" sibTransId="{04034431-9627-41A7-A300-5A15D627F676}"/>
    <dgm:cxn modelId="{BDAC28AE-8F54-4155-A342-00A7BA37269E}" type="presOf" srcId="{75C61BC8-3539-479F-A632-998051EADFD5}" destId="{85EF5E24-A858-49BF-9DC0-B524560C1254}" srcOrd="0" destOrd="0" presId="urn:microsoft.com/office/officeart/2005/8/layout/orgChart1"/>
    <dgm:cxn modelId="{8CDFCE3A-D03D-430B-A733-CDF138F078F7}" type="presOf" srcId="{CFBA4EF6-ADA2-4CE1-8CF9-8EF9683D41E4}" destId="{F215B5ED-F8E7-4C32-9C85-7A2C98FC5E40}" srcOrd="0" destOrd="0" presId="urn:microsoft.com/office/officeart/2005/8/layout/orgChart1"/>
    <dgm:cxn modelId="{2DD9EB0D-1130-4B96-AE06-47179795A240}" type="presOf" srcId="{D483088B-3B2B-4711-8FA0-EAC3D8A603CC}" destId="{6A486427-8D33-4139-B67A-F5537A0EC566}" srcOrd="1" destOrd="0" presId="urn:microsoft.com/office/officeart/2005/8/layout/orgChart1"/>
    <dgm:cxn modelId="{1C119030-03BD-4161-9C02-C31EA5C91912}" srcId="{CFBA4EF6-ADA2-4CE1-8CF9-8EF9683D41E4}" destId="{D483088B-3B2B-4711-8FA0-EAC3D8A603CC}" srcOrd="0" destOrd="0" parTransId="{3FF9E12A-9F7E-42CB-AD1F-EB82A7D24F86}" sibTransId="{785A2FA0-0003-4330-B69A-8B1F673E3CA3}"/>
    <dgm:cxn modelId="{C86C528B-7529-494C-8C36-6AE5F781D714}" srcId="{D483088B-3B2B-4711-8FA0-EAC3D8A603CC}" destId="{5DB776B1-32B8-4364-8EBE-469FBC442DCA}" srcOrd="0" destOrd="0" parTransId="{5E868868-3D4D-44D7-98E6-2D0F340700DD}" sibTransId="{C8C06C64-7432-4B7B-BF48-57500ADEB81E}"/>
    <dgm:cxn modelId="{86577FB9-A4B3-4C8F-AADA-A58A3B75AE22}" srcId="{D483088B-3B2B-4711-8FA0-EAC3D8A603CC}" destId="{8752580D-1424-442A-AC09-C8358E8CB885}" srcOrd="3" destOrd="0" parTransId="{A37E6F81-A34C-4072-8E26-07CC48A912AD}" sibTransId="{4D47BF2C-6483-4906-B9C5-672F137353A4}"/>
    <dgm:cxn modelId="{75C47CC1-2082-49DD-A9E0-7420CE13FB47}" type="presOf" srcId="{75C61BC8-3539-479F-A632-998051EADFD5}" destId="{6D4542CF-ABE7-4020-81DC-428B3BA5FA0C}" srcOrd="1" destOrd="0" presId="urn:microsoft.com/office/officeart/2005/8/layout/orgChart1"/>
    <dgm:cxn modelId="{54694089-8EF5-4606-8441-00604908FAB2}" type="presOf" srcId="{D483088B-3B2B-4711-8FA0-EAC3D8A603CC}" destId="{F527D20A-9B26-411F-9B99-40512B1B54AD}" srcOrd="0" destOrd="0" presId="urn:microsoft.com/office/officeart/2005/8/layout/orgChart1"/>
    <dgm:cxn modelId="{370567E7-1F69-4FC4-8F6A-8693C33EBA36}" type="presOf" srcId="{74FBCE65-BF6D-4608-826B-35E4AD308267}" destId="{BC0EB12D-825D-4256-B1DF-EE3D25FBAD5C}" srcOrd="1" destOrd="0" presId="urn:microsoft.com/office/officeart/2005/8/layout/orgChart1"/>
    <dgm:cxn modelId="{3380201D-5D7A-41CE-8A0D-5F9E63CCB63C}" type="presOf" srcId="{74FBCE65-BF6D-4608-826B-35E4AD308267}" destId="{BFEDADF5-6BFC-40FB-B3D1-E6F662CDE4A8}" srcOrd="0" destOrd="0" presId="urn:microsoft.com/office/officeart/2005/8/layout/orgChart1"/>
    <dgm:cxn modelId="{DEB9465E-548C-4C2F-8B23-1AC079CB9688}" srcId="{D483088B-3B2B-4711-8FA0-EAC3D8A603CC}" destId="{75C61BC8-3539-479F-A632-998051EADFD5}" srcOrd="2" destOrd="0" parTransId="{CDBEDA1F-1C96-4342-8225-41FC3AA987BB}" sibTransId="{3A4AF620-95EA-4666-9C02-9FD02D6E6797}"/>
    <dgm:cxn modelId="{53F08C53-DAFD-4DEB-8F01-CF09D5B62C3F}" type="presOf" srcId="{5DB776B1-32B8-4364-8EBE-469FBC442DCA}" destId="{DD8385CC-F330-45FE-A789-BEF2688EB0EA}" srcOrd="0" destOrd="0" presId="urn:microsoft.com/office/officeart/2005/8/layout/orgChart1"/>
    <dgm:cxn modelId="{D984469C-ED42-46B4-B3F9-2AF67B50E9E6}" type="presParOf" srcId="{F215B5ED-F8E7-4C32-9C85-7A2C98FC5E40}" destId="{0AE52D64-0CEF-430E-925D-9F7D87F62585}" srcOrd="0" destOrd="0" presId="urn:microsoft.com/office/officeart/2005/8/layout/orgChart1"/>
    <dgm:cxn modelId="{96AC5D62-1244-4359-B852-62B50662F69E}" type="presParOf" srcId="{0AE52D64-0CEF-430E-925D-9F7D87F62585}" destId="{1309AA66-7EB1-492D-A8D1-314F1DFAD7AB}" srcOrd="0" destOrd="0" presId="urn:microsoft.com/office/officeart/2005/8/layout/orgChart1"/>
    <dgm:cxn modelId="{35509118-F4F9-45D8-9FA2-ADF4CFCD37E7}" type="presParOf" srcId="{1309AA66-7EB1-492D-A8D1-314F1DFAD7AB}" destId="{F527D20A-9B26-411F-9B99-40512B1B54AD}" srcOrd="0" destOrd="0" presId="urn:microsoft.com/office/officeart/2005/8/layout/orgChart1"/>
    <dgm:cxn modelId="{0F70FC30-5A84-400F-8D1F-A9FB45E987E4}" type="presParOf" srcId="{1309AA66-7EB1-492D-A8D1-314F1DFAD7AB}" destId="{6A486427-8D33-4139-B67A-F5537A0EC566}" srcOrd="1" destOrd="0" presId="urn:microsoft.com/office/officeart/2005/8/layout/orgChart1"/>
    <dgm:cxn modelId="{C1F8AF1B-3F10-4EAF-B0D0-28F14A478D2D}" type="presParOf" srcId="{0AE52D64-0CEF-430E-925D-9F7D87F62585}" destId="{A3BC7A96-4E8B-44C5-9AEF-E765AB39AE7A}" srcOrd="1" destOrd="0" presId="urn:microsoft.com/office/officeart/2005/8/layout/orgChart1"/>
    <dgm:cxn modelId="{DE538D1D-0CD9-43C2-8C9A-B013BB82C8C1}" type="presParOf" srcId="{A3BC7A96-4E8B-44C5-9AEF-E765AB39AE7A}" destId="{ED3CFC91-4BAD-479B-AC5A-74FEEF912F9B}" srcOrd="0" destOrd="0" presId="urn:microsoft.com/office/officeart/2005/8/layout/orgChart1"/>
    <dgm:cxn modelId="{F9E2F42C-E4D8-41A3-AE7E-BBEB276703A6}" type="presParOf" srcId="{A3BC7A96-4E8B-44C5-9AEF-E765AB39AE7A}" destId="{C680547F-9D59-4BEA-9D9F-613A13D5B8E7}" srcOrd="1" destOrd="0" presId="urn:microsoft.com/office/officeart/2005/8/layout/orgChart1"/>
    <dgm:cxn modelId="{D3CE4E5C-FED6-4E60-8DD1-9D305D90577E}" type="presParOf" srcId="{C680547F-9D59-4BEA-9D9F-613A13D5B8E7}" destId="{F39B833A-F80E-463D-A3B3-05D92E314AF7}" srcOrd="0" destOrd="0" presId="urn:microsoft.com/office/officeart/2005/8/layout/orgChart1"/>
    <dgm:cxn modelId="{CA5DCF2C-A89F-4449-A430-4A7CEADC9DFC}" type="presParOf" srcId="{F39B833A-F80E-463D-A3B3-05D92E314AF7}" destId="{DD8385CC-F330-45FE-A789-BEF2688EB0EA}" srcOrd="0" destOrd="0" presId="urn:microsoft.com/office/officeart/2005/8/layout/orgChart1"/>
    <dgm:cxn modelId="{BDE83532-9168-4884-9EC9-F4A2A385476D}" type="presParOf" srcId="{F39B833A-F80E-463D-A3B3-05D92E314AF7}" destId="{EB8AB1D8-F035-4738-97E2-9113293C0F78}" srcOrd="1" destOrd="0" presId="urn:microsoft.com/office/officeart/2005/8/layout/orgChart1"/>
    <dgm:cxn modelId="{157BACB0-386F-4C83-89B1-B354A8120351}" type="presParOf" srcId="{C680547F-9D59-4BEA-9D9F-613A13D5B8E7}" destId="{1A5311D9-7223-4288-B247-C099C38A5389}" srcOrd="1" destOrd="0" presId="urn:microsoft.com/office/officeart/2005/8/layout/orgChart1"/>
    <dgm:cxn modelId="{FC0B8E45-2F25-4BE9-9689-7CBD6B95DFBC}" type="presParOf" srcId="{C680547F-9D59-4BEA-9D9F-613A13D5B8E7}" destId="{F774E29A-DEAA-45E8-A9BC-6320C12964BB}" srcOrd="2" destOrd="0" presId="urn:microsoft.com/office/officeart/2005/8/layout/orgChart1"/>
    <dgm:cxn modelId="{7BCE3155-0C45-47B1-8B69-B0F25F2CC0D3}" type="presParOf" srcId="{A3BC7A96-4E8B-44C5-9AEF-E765AB39AE7A}" destId="{4D5E8E86-0D93-4AED-B5F9-18707A4458F7}" srcOrd="2" destOrd="0" presId="urn:microsoft.com/office/officeart/2005/8/layout/orgChart1"/>
    <dgm:cxn modelId="{763F4DD2-BDDE-4F05-9229-89DEDA8430FC}" type="presParOf" srcId="{A3BC7A96-4E8B-44C5-9AEF-E765AB39AE7A}" destId="{C5B04706-FDFD-4EAF-8CEB-6FD3A4399273}" srcOrd="3" destOrd="0" presId="urn:microsoft.com/office/officeart/2005/8/layout/orgChart1"/>
    <dgm:cxn modelId="{A561B121-8C4A-43F2-93B7-875C2EB2CB30}" type="presParOf" srcId="{C5B04706-FDFD-4EAF-8CEB-6FD3A4399273}" destId="{CCD8526F-CADB-49DF-B73E-0E76B21E58AB}" srcOrd="0" destOrd="0" presId="urn:microsoft.com/office/officeart/2005/8/layout/orgChart1"/>
    <dgm:cxn modelId="{77FB9357-FBD6-41A0-9615-483B4FB0DF89}" type="presParOf" srcId="{CCD8526F-CADB-49DF-B73E-0E76B21E58AB}" destId="{BFEDADF5-6BFC-40FB-B3D1-E6F662CDE4A8}" srcOrd="0" destOrd="0" presId="urn:microsoft.com/office/officeart/2005/8/layout/orgChart1"/>
    <dgm:cxn modelId="{541ECDF8-0A25-4F73-93A1-1310DE1217EB}" type="presParOf" srcId="{CCD8526F-CADB-49DF-B73E-0E76B21E58AB}" destId="{BC0EB12D-825D-4256-B1DF-EE3D25FBAD5C}" srcOrd="1" destOrd="0" presId="urn:microsoft.com/office/officeart/2005/8/layout/orgChart1"/>
    <dgm:cxn modelId="{1BDAB41D-DE82-486E-87BA-EF0A654FA11D}" type="presParOf" srcId="{C5B04706-FDFD-4EAF-8CEB-6FD3A4399273}" destId="{066F98FC-DCE4-4641-B573-D1445820CEBB}" srcOrd="1" destOrd="0" presId="urn:microsoft.com/office/officeart/2005/8/layout/orgChart1"/>
    <dgm:cxn modelId="{16CEE657-4D80-4C4F-B1F6-78FF7D236749}" type="presParOf" srcId="{C5B04706-FDFD-4EAF-8CEB-6FD3A4399273}" destId="{4FAA1966-27FE-43F4-9DA4-1B8F7AEE7521}" srcOrd="2" destOrd="0" presId="urn:microsoft.com/office/officeart/2005/8/layout/orgChart1"/>
    <dgm:cxn modelId="{3181A07F-7BA3-49EA-91E5-BFE6EAA2BAD3}" type="presParOf" srcId="{A3BC7A96-4E8B-44C5-9AEF-E765AB39AE7A}" destId="{02BF5903-2DAA-4611-B961-2D898F98D593}" srcOrd="4" destOrd="0" presId="urn:microsoft.com/office/officeart/2005/8/layout/orgChart1"/>
    <dgm:cxn modelId="{5014D7DA-5B3D-4B1F-B51F-7C26FFF62900}" type="presParOf" srcId="{A3BC7A96-4E8B-44C5-9AEF-E765AB39AE7A}" destId="{2A910DC3-78AB-4694-983E-8C796F3BD617}" srcOrd="5" destOrd="0" presId="urn:microsoft.com/office/officeart/2005/8/layout/orgChart1"/>
    <dgm:cxn modelId="{8A67A8EE-4371-4395-8D7D-059851C9445D}" type="presParOf" srcId="{2A910DC3-78AB-4694-983E-8C796F3BD617}" destId="{99E48789-0ED0-4D1A-BC32-60061F23EADF}" srcOrd="0" destOrd="0" presId="urn:microsoft.com/office/officeart/2005/8/layout/orgChart1"/>
    <dgm:cxn modelId="{8CC97A6F-E7BB-4FB1-9686-2B1F9A016888}" type="presParOf" srcId="{99E48789-0ED0-4D1A-BC32-60061F23EADF}" destId="{85EF5E24-A858-49BF-9DC0-B524560C1254}" srcOrd="0" destOrd="0" presId="urn:microsoft.com/office/officeart/2005/8/layout/orgChart1"/>
    <dgm:cxn modelId="{5CBFBDA7-CBD0-4A9B-80A0-06153E207A36}" type="presParOf" srcId="{99E48789-0ED0-4D1A-BC32-60061F23EADF}" destId="{6D4542CF-ABE7-4020-81DC-428B3BA5FA0C}" srcOrd="1" destOrd="0" presId="urn:microsoft.com/office/officeart/2005/8/layout/orgChart1"/>
    <dgm:cxn modelId="{D5D395D7-4CF5-4C53-9247-56B5A20EF8AA}" type="presParOf" srcId="{2A910DC3-78AB-4694-983E-8C796F3BD617}" destId="{BB086024-657B-47C0-934F-B717FF4F4CB5}" srcOrd="1" destOrd="0" presId="urn:microsoft.com/office/officeart/2005/8/layout/orgChart1"/>
    <dgm:cxn modelId="{EE49E913-D46E-4DFC-B57A-BE5E3A49A5D9}" type="presParOf" srcId="{2A910DC3-78AB-4694-983E-8C796F3BD617}" destId="{EE9FA4D6-C1F9-4601-A8A8-4BF4640C795C}" srcOrd="2" destOrd="0" presId="urn:microsoft.com/office/officeart/2005/8/layout/orgChart1"/>
    <dgm:cxn modelId="{A5ABF607-BAD4-4B9D-BCBE-7ECBF1EEF511}" type="presParOf" srcId="{A3BC7A96-4E8B-44C5-9AEF-E765AB39AE7A}" destId="{0C9BC32A-E792-4A6A-B96A-4177B5D1B3E4}" srcOrd="6" destOrd="0" presId="urn:microsoft.com/office/officeart/2005/8/layout/orgChart1"/>
    <dgm:cxn modelId="{A92DD61D-FAE1-4754-9FA9-2B6AFA0CED27}" type="presParOf" srcId="{A3BC7A96-4E8B-44C5-9AEF-E765AB39AE7A}" destId="{C4C50312-A3E6-453E-A15E-8F69B85E14D7}" srcOrd="7" destOrd="0" presId="urn:microsoft.com/office/officeart/2005/8/layout/orgChart1"/>
    <dgm:cxn modelId="{F6326026-9269-4BF3-B6A5-64AD302A276E}" type="presParOf" srcId="{C4C50312-A3E6-453E-A15E-8F69B85E14D7}" destId="{403E4E4A-D530-444D-9989-F1A63D9F77A4}" srcOrd="0" destOrd="0" presId="urn:microsoft.com/office/officeart/2005/8/layout/orgChart1"/>
    <dgm:cxn modelId="{17F21B40-26FD-4848-8D5E-7F7E2D8584A1}" type="presParOf" srcId="{403E4E4A-D530-444D-9989-F1A63D9F77A4}" destId="{3BF95D6C-D157-41AF-B6B1-D0230F1FF16F}" srcOrd="0" destOrd="0" presId="urn:microsoft.com/office/officeart/2005/8/layout/orgChart1"/>
    <dgm:cxn modelId="{8917FAE3-EFC6-4A74-B5D9-E017C9445216}" type="presParOf" srcId="{403E4E4A-D530-444D-9989-F1A63D9F77A4}" destId="{131D99A3-658C-4703-8C25-AE75E5F02D72}" srcOrd="1" destOrd="0" presId="urn:microsoft.com/office/officeart/2005/8/layout/orgChart1"/>
    <dgm:cxn modelId="{5074E07E-676E-4C86-B668-B63E7F216074}" type="presParOf" srcId="{C4C50312-A3E6-453E-A15E-8F69B85E14D7}" destId="{B8446AA0-AF01-4D68-8162-2CF020D685D5}" srcOrd="1" destOrd="0" presId="urn:microsoft.com/office/officeart/2005/8/layout/orgChart1"/>
    <dgm:cxn modelId="{5A40CCA2-42D5-487A-81F2-19C2246453B3}" type="presParOf" srcId="{C4C50312-A3E6-453E-A15E-8F69B85E14D7}" destId="{5F32BFF1-9DCB-4A6E-9C8E-15D17F62EE24}" srcOrd="2" destOrd="0" presId="urn:microsoft.com/office/officeart/2005/8/layout/orgChart1"/>
    <dgm:cxn modelId="{B59B40F2-F067-448F-A8C1-3DB7C580E66D}" type="presParOf" srcId="{0AE52D64-0CEF-430E-925D-9F7D87F62585}" destId="{A1B6B524-6B7B-49DE-80A6-A862D1B2FE0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94EC51-CCA1-405F-9A9E-306001118F0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CL"/>
        </a:p>
      </dgm:t>
    </dgm:pt>
    <dgm:pt modelId="{0E436B3A-D967-445B-95DE-F4F0BB0BACE8}">
      <dgm:prSet phldrT="[Texto]" custT="1"/>
      <dgm:spPr/>
      <dgm:t>
        <a:bodyPr/>
        <a:lstStyle/>
        <a:p>
          <a:r>
            <a:rPr lang="es-CL" sz="2400" dirty="0"/>
            <a:t>Condiciones para que opere la selección natural</a:t>
          </a:r>
        </a:p>
      </dgm:t>
    </dgm:pt>
    <dgm:pt modelId="{DD8FBDF5-6930-4865-9E46-EB17F603BFAF}" type="parTrans" cxnId="{8B49C204-52B1-452B-89E2-7159C76FF880}">
      <dgm:prSet/>
      <dgm:spPr/>
      <dgm:t>
        <a:bodyPr/>
        <a:lstStyle/>
        <a:p>
          <a:endParaRPr lang="es-CL"/>
        </a:p>
      </dgm:t>
    </dgm:pt>
    <dgm:pt modelId="{C3518C42-5494-4F55-B77E-650446FFB7AE}" type="sibTrans" cxnId="{8B49C204-52B1-452B-89E2-7159C76FF880}">
      <dgm:prSet/>
      <dgm:spPr/>
      <dgm:t>
        <a:bodyPr/>
        <a:lstStyle/>
        <a:p>
          <a:endParaRPr lang="es-CL"/>
        </a:p>
      </dgm:t>
    </dgm:pt>
    <dgm:pt modelId="{2A316908-CF1D-4568-862B-9BD0D7C0B4B8}">
      <dgm:prSet phldrT="[Texto]" custT="1"/>
      <dgm:spPr/>
      <dgm:t>
        <a:bodyPr/>
        <a:lstStyle/>
        <a:p>
          <a:r>
            <a:rPr lang="es-CL" sz="1800" dirty="0"/>
            <a:t>Presión de selección</a:t>
          </a:r>
        </a:p>
        <a:p>
          <a:r>
            <a:rPr lang="es-CL" sz="1800" dirty="0"/>
            <a:t>Son factores ambientales que se oponen a la sobrevivencia y a la reproducción de los individuos con todo su potencial. Por ejemplo, la disponibilidad de recursos, los depredadores y las</a:t>
          </a:r>
        </a:p>
        <a:p>
          <a:r>
            <a:rPr lang="es-CL" sz="1800" dirty="0"/>
            <a:t>enfermedades.</a:t>
          </a:r>
        </a:p>
      </dgm:t>
    </dgm:pt>
    <dgm:pt modelId="{B40B9FAA-3557-4FF3-8905-2B7156ACB68A}" type="parTrans" cxnId="{41ABD21A-70B5-46EB-BD44-97E4EF9F227F}">
      <dgm:prSet/>
      <dgm:spPr/>
      <dgm:t>
        <a:bodyPr/>
        <a:lstStyle/>
        <a:p>
          <a:endParaRPr lang="es-CL"/>
        </a:p>
      </dgm:t>
    </dgm:pt>
    <dgm:pt modelId="{3B72D3C1-5A54-48A0-9151-E743F72728FF}" type="sibTrans" cxnId="{41ABD21A-70B5-46EB-BD44-97E4EF9F227F}">
      <dgm:prSet/>
      <dgm:spPr/>
      <dgm:t>
        <a:bodyPr/>
        <a:lstStyle/>
        <a:p>
          <a:endParaRPr lang="es-CL"/>
        </a:p>
      </dgm:t>
    </dgm:pt>
    <dgm:pt modelId="{9E6F58AB-FAD1-4EE7-87F5-8EBE96495005}">
      <dgm:prSet phldrT="[Texto]" custT="1"/>
      <dgm:spPr/>
      <dgm:t>
        <a:bodyPr/>
        <a:lstStyle/>
        <a:p>
          <a:r>
            <a:rPr lang="es-CL" sz="1800" dirty="0"/>
            <a:t>Reproducción diferencial</a:t>
          </a:r>
        </a:p>
        <a:p>
          <a:r>
            <a:rPr lang="es-CL" sz="1800" dirty="0"/>
            <a:t>Algunos individuos se reproducen más que otros como resultado de las presiones de selección.</a:t>
          </a:r>
        </a:p>
      </dgm:t>
    </dgm:pt>
    <dgm:pt modelId="{22BB8964-C0D0-49F9-94C7-97869DF0B34E}" type="parTrans" cxnId="{653157A4-0BA1-4432-811D-47180FDE44E3}">
      <dgm:prSet/>
      <dgm:spPr/>
      <dgm:t>
        <a:bodyPr/>
        <a:lstStyle/>
        <a:p>
          <a:endParaRPr lang="es-CL"/>
        </a:p>
      </dgm:t>
    </dgm:pt>
    <dgm:pt modelId="{E5228A42-B894-4172-8591-E05B10018F89}" type="sibTrans" cxnId="{653157A4-0BA1-4432-811D-47180FDE44E3}">
      <dgm:prSet/>
      <dgm:spPr/>
      <dgm:t>
        <a:bodyPr/>
        <a:lstStyle/>
        <a:p>
          <a:endParaRPr lang="es-CL"/>
        </a:p>
      </dgm:t>
    </dgm:pt>
    <dgm:pt modelId="{231DA57C-62F7-4513-9956-44EEA9F21606}">
      <dgm:prSet phldrT="[Texto]" custT="1"/>
      <dgm:spPr/>
      <dgm:t>
        <a:bodyPr/>
        <a:lstStyle/>
        <a:p>
          <a:r>
            <a:rPr lang="es-CL" sz="1800" dirty="0"/>
            <a:t>Herencia</a:t>
          </a:r>
        </a:p>
        <a:p>
          <a:r>
            <a:rPr lang="es-CL" sz="1800" dirty="0"/>
            <a:t>Las leyes de la herencia hacen que las crías se parezcan a sus padres.</a:t>
          </a:r>
        </a:p>
        <a:p>
          <a:r>
            <a:rPr lang="es-CL" sz="1800" dirty="0"/>
            <a:t>De esta forma, los rasgos favorables se heredan.</a:t>
          </a:r>
        </a:p>
      </dgm:t>
    </dgm:pt>
    <dgm:pt modelId="{955AFEBA-DC16-431B-85C8-97AE409ADB0D}" type="parTrans" cxnId="{D729FB31-9C68-4642-9119-916E6E591BE3}">
      <dgm:prSet/>
      <dgm:spPr/>
      <dgm:t>
        <a:bodyPr/>
        <a:lstStyle/>
        <a:p>
          <a:endParaRPr lang="es-CL"/>
        </a:p>
      </dgm:t>
    </dgm:pt>
    <dgm:pt modelId="{EA0162D9-1C82-4427-A255-ED6FDE4C5495}" type="sibTrans" cxnId="{D729FB31-9C68-4642-9119-916E6E591BE3}">
      <dgm:prSet/>
      <dgm:spPr/>
      <dgm:t>
        <a:bodyPr/>
        <a:lstStyle/>
        <a:p>
          <a:endParaRPr lang="es-CL"/>
        </a:p>
      </dgm:t>
    </dgm:pt>
    <dgm:pt modelId="{E502859E-18F7-488D-AC05-15B277119B73}">
      <dgm:prSet custT="1"/>
      <dgm:spPr/>
      <dgm:t>
        <a:bodyPr/>
        <a:lstStyle/>
        <a:p>
          <a:r>
            <a:rPr lang="es-CL" sz="1800" dirty="0"/>
            <a:t>Variabilidad</a:t>
          </a:r>
        </a:p>
        <a:p>
          <a:r>
            <a:rPr lang="es-CL" sz="1800" dirty="0"/>
            <a:t>No todos los individuos de una población son iguales. </a:t>
          </a:r>
        </a:p>
        <a:p>
          <a:r>
            <a:rPr lang="es-CL" sz="1800" dirty="0"/>
            <a:t>Hay diversidad de rasgos morfológicos, fisiológicos y de comportamiento en una población, ocasionada por procesos azarosos.</a:t>
          </a:r>
        </a:p>
      </dgm:t>
    </dgm:pt>
    <dgm:pt modelId="{7242D9A1-4CC8-4741-9C7B-BC4134E06156}" type="parTrans" cxnId="{F0940956-F197-46BA-846E-AF4CB3061BB4}">
      <dgm:prSet/>
      <dgm:spPr/>
      <dgm:t>
        <a:bodyPr/>
        <a:lstStyle/>
        <a:p>
          <a:endParaRPr lang="es-CL"/>
        </a:p>
      </dgm:t>
    </dgm:pt>
    <dgm:pt modelId="{E1D02CC1-EF74-4ADE-AE4B-4F265444C2A0}" type="sibTrans" cxnId="{F0940956-F197-46BA-846E-AF4CB3061BB4}">
      <dgm:prSet/>
      <dgm:spPr/>
      <dgm:t>
        <a:bodyPr/>
        <a:lstStyle/>
        <a:p>
          <a:endParaRPr lang="es-CL"/>
        </a:p>
      </dgm:t>
    </dgm:pt>
    <dgm:pt modelId="{209884DA-E689-410E-8C98-C9B9C741C0F5}" type="pres">
      <dgm:prSet presAssocID="{7394EC51-CCA1-405F-9A9E-306001118F0D}" presName="hierChild1" presStyleCnt="0">
        <dgm:presLayoutVars>
          <dgm:orgChart val="1"/>
          <dgm:chPref val="1"/>
          <dgm:dir/>
          <dgm:animOne val="branch"/>
          <dgm:animLvl val="lvl"/>
          <dgm:resizeHandles/>
        </dgm:presLayoutVars>
      </dgm:prSet>
      <dgm:spPr/>
      <dgm:t>
        <a:bodyPr/>
        <a:lstStyle/>
        <a:p>
          <a:endParaRPr lang="es-CL"/>
        </a:p>
      </dgm:t>
    </dgm:pt>
    <dgm:pt modelId="{D8D31C3A-8E64-4981-AD23-8FB6DC1B6F48}" type="pres">
      <dgm:prSet presAssocID="{0E436B3A-D967-445B-95DE-F4F0BB0BACE8}" presName="hierRoot1" presStyleCnt="0">
        <dgm:presLayoutVars>
          <dgm:hierBranch val="init"/>
        </dgm:presLayoutVars>
      </dgm:prSet>
      <dgm:spPr/>
    </dgm:pt>
    <dgm:pt modelId="{F056D353-B409-4588-BFFB-7ECD670B2360}" type="pres">
      <dgm:prSet presAssocID="{0E436B3A-D967-445B-95DE-F4F0BB0BACE8}" presName="rootComposite1" presStyleCnt="0"/>
      <dgm:spPr/>
    </dgm:pt>
    <dgm:pt modelId="{D5E003F3-7867-4F5A-885D-B2101C2C715D}" type="pres">
      <dgm:prSet presAssocID="{0E436B3A-D967-445B-95DE-F4F0BB0BACE8}" presName="rootText1" presStyleLbl="node0" presStyleIdx="0" presStyleCnt="1" custScaleX="279957">
        <dgm:presLayoutVars>
          <dgm:chPref val="3"/>
        </dgm:presLayoutVars>
      </dgm:prSet>
      <dgm:spPr/>
      <dgm:t>
        <a:bodyPr/>
        <a:lstStyle/>
        <a:p>
          <a:endParaRPr lang="es-CL"/>
        </a:p>
      </dgm:t>
    </dgm:pt>
    <dgm:pt modelId="{74953326-46D7-4649-9820-F6223B16A3DC}" type="pres">
      <dgm:prSet presAssocID="{0E436B3A-D967-445B-95DE-F4F0BB0BACE8}" presName="rootConnector1" presStyleLbl="node1" presStyleIdx="0" presStyleCnt="0"/>
      <dgm:spPr/>
      <dgm:t>
        <a:bodyPr/>
        <a:lstStyle/>
        <a:p>
          <a:endParaRPr lang="es-CL"/>
        </a:p>
      </dgm:t>
    </dgm:pt>
    <dgm:pt modelId="{567DB180-7F38-428E-A3C7-E1FFEB884204}" type="pres">
      <dgm:prSet presAssocID="{0E436B3A-D967-445B-95DE-F4F0BB0BACE8}" presName="hierChild2" presStyleCnt="0"/>
      <dgm:spPr/>
    </dgm:pt>
    <dgm:pt modelId="{860AB5B2-06C3-439D-87E3-7DA7FBB917B4}" type="pres">
      <dgm:prSet presAssocID="{B40B9FAA-3557-4FF3-8905-2B7156ACB68A}" presName="Name37" presStyleLbl="parChTrans1D2" presStyleIdx="0" presStyleCnt="4"/>
      <dgm:spPr/>
      <dgm:t>
        <a:bodyPr/>
        <a:lstStyle/>
        <a:p>
          <a:endParaRPr lang="es-CL"/>
        </a:p>
      </dgm:t>
    </dgm:pt>
    <dgm:pt modelId="{9984B3F7-69DA-4D7F-AEDF-335088A980B5}" type="pres">
      <dgm:prSet presAssocID="{2A316908-CF1D-4568-862B-9BD0D7C0B4B8}" presName="hierRoot2" presStyleCnt="0">
        <dgm:presLayoutVars>
          <dgm:hierBranch val="init"/>
        </dgm:presLayoutVars>
      </dgm:prSet>
      <dgm:spPr/>
    </dgm:pt>
    <dgm:pt modelId="{E64734EE-ADC2-46F6-9135-3AF7DCF568CF}" type="pres">
      <dgm:prSet presAssocID="{2A316908-CF1D-4568-862B-9BD0D7C0B4B8}" presName="rootComposite" presStyleCnt="0"/>
      <dgm:spPr/>
    </dgm:pt>
    <dgm:pt modelId="{D5B5D4F9-A8D8-4162-BE9D-893B96CA0841}" type="pres">
      <dgm:prSet presAssocID="{2A316908-CF1D-4568-862B-9BD0D7C0B4B8}" presName="rootText" presStyleLbl="node2" presStyleIdx="0" presStyleCnt="4" custScaleX="98065" custScaleY="276291">
        <dgm:presLayoutVars>
          <dgm:chPref val="3"/>
        </dgm:presLayoutVars>
      </dgm:prSet>
      <dgm:spPr/>
      <dgm:t>
        <a:bodyPr/>
        <a:lstStyle/>
        <a:p>
          <a:endParaRPr lang="es-CL"/>
        </a:p>
      </dgm:t>
    </dgm:pt>
    <dgm:pt modelId="{F7172E27-7C5D-467E-B459-C8C756D16600}" type="pres">
      <dgm:prSet presAssocID="{2A316908-CF1D-4568-862B-9BD0D7C0B4B8}" presName="rootConnector" presStyleLbl="node2" presStyleIdx="0" presStyleCnt="4"/>
      <dgm:spPr/>
      <dgm:t>
        <a:bodyPr/>
        <a:lstStyle/>
        <a:p>
          <a:endParaRPr lang="es-CL"/>
        </a:p>
      </dgm:t>
    </dgm:pt>
    <dgm:pt modelId="{3D917AEC-2986-4B11-8BDC-96B5F6CD60C7}" type="pres">
      <dgm:prSet presAssocID="{2A316908-CF1D-4568-862B-9BD0D7C0B4B8}" presName="hierChild4" presStyleCnt="0"/>
      <dgm:spPr/>
    </dgm:pt>
    <dgm:pt modelId="{9CC7ED61-F326-4FC4-861D-01D02DF2E4F3}" type="pres">
      <dgm:prSet presAssocID="{2A316908-CF1D-4568-862B-9BD0D7C0B4B8}" presName="hierChild5" presStyleCnt="0"/>
      <dgm:spPr/>
    </dgm:pt>
    <dgm:pt modelId="{B040A718-C707-4A16-82C9-28B10A9820DD}" type="pres">
      <dgm:prSet presAssocID="{7242D9A1-4CC8-4741-9C7B-BC4134E06156}" presName="Name37" presStyleLbl="parChTrans1D2" presStyleIdx="1" presStyleCnt="4"/>
      <dgm:spPr/>
      <dgm:t>
        <a:bodyPr/>
        <a:lstStyle/>
        <a:p>
          <a:endParaRPr lang="es-CL"/>
        </a:p>
      </dgm:t>
    </dgm:pt>
    <dgm:pt modelId="{F9097273-8395-42CA-B5A1-95250FEB94A6}" type="pres">
      <dgm:prSet presAssocID="{E502859E-18F7-488D-AC05-15B277119B73}" presName="hierRoot2" presStyleCnt="0">
        <dgm:presLayoutVars>
          <dgm:hierBranch val="init"/>
        </dgm:presLayoutVars>
      </dgm:prSet>
      <dgm:spPr/>
    </dgm:pt>
    <dgm:pt modelId="{42ACFDDE-C3EA-4813-8FC8-22A9C6919137}" type="pres">
      <dgm:prSet presAssocID="{E502859E-18F7-488D-AC05-15B277119B73}" presName="rootComposite" presStyleCnt="0"/>
      <dgm:spPr/>
    </dgm:pt>
    <dgm:pt modelId="{2908E1DF-1E99-4585-BBF7-781AAE916116}" type="pres">
      <dgm:prSet presAssocID="{E502859E-18F7-488D-AC05-15B277119B73}" presName="rootText" presStyleLbl="node2" presStyleIdx="1" presStyleCnt="4" custScaleX="111970" custScaleY="280891">
        <dgm:presLayoutVars>
          <dgm:chPref val="3"/>
        </dgm:presLayoutVars>
      </dgm:prSet>
      <dgm:spPr/>
      <dgm:t>
        <a:bodyPr/>
        <a:lstStyle/>
        <a:p>
          <a:endParaRPr lang="es-CL"/>
        </a:p>
      </dgm:t>
    </dgm:pt>
    <dgm:pt modelId="{0C3E9079-81D5-4605-B825-F92564584ED5}" type="pres">
      <dgm:prSet presAssocID="{E502859E-18F7-488D-AC05-15B277119B73}" presName="rootConnector" presStyleLbl="node2" presStyleIdx="1" presStyleCnt="4"/>
      <dgm:spPr/>
      <dgm:t>
        <a:bodyPr/>
        <a:lstStyle/>
        <a:p>
          <a:endParaRPr lang="es-CL"/>
        </a:p>
      </dgm:t>
    </dgm:pt>
    <dgm:pt modelId="{182D15F0-8EAE-424D-A4E0-36AFE85D570E}" type="pres">
      <dgm:prSet presAssocID="{E502859E-18F7-488D-AC05-15B277119B73}" presName="hierChild4" presStyleCnt="0"/>
      <dgm:spPr/>
    </dgm:pt>
    <dgm:pt modelId="{DBD0C24E-8941-40E9-A5CA-50B0124DAF2A}" type="pres">
      <dgm:prSet presAssocID="{E502859E-18F7-488D-AC05-15B277119B73}" presName="hierChild5" presStyleCnt="0"/>
      <dgm:spPr/>
    </dgm:pt>
    <dgm:pt modelId="{36D70B98-125F-430F-8DA1-0FCB154AD2C9}" type="pres">
      <dgm:prSet presAssocID="{22BB8964-C0D0-49F9-94C7-97869DF0B34E}" presName="Name37" presStyleLbl="parChTrans1D2" presStyleIdx="2" presStyleCnt="4"/>
      <dgm:spPr/>
      <dgm:t>
        <a:bodyPr/>
        <a:lstStyle/>
        <a:p>
          <a:endParaRPr lang="es-CL"/>
        </a:p>
      </dgm:t>
    </dgm:pt>
    <dgm:pt modelId="{2044A275-886D-4259-BAD7-6A44067E337C}" type="pres">
      <dgm:prSet presAssocID="{9E6F58AB-FAD1-4EE7-87F5-8EBE96495005}" presName="hierRoot2" presStyleCnt="0">
        <dgm:presLayoutVars>
          <dgm:hierBranch val="init"/>
        </dgm:presLayoutVars>
      </dgm:prSet>
      <dgm:spPr/>
    </dgm:pt>
    <dgm:pt modelId="{D410437B-35FA-4131-BCCC-1387CD83592C}" type="pres">
      <dgm:prSet presAssocID="{9E6F58AB-FAD1-4EE7-87F5-8EBE96495005}" presName="rootComposite" presStyleCnt="0"/>
      <dgm:spPr/>
    </dgm:pt>
    <dgm:pt modelId="{F9F544E1-1778-4479-BBF6-CC1BA2B84304}" type="pres">
      <dgm:prSet presAssocID="{9E6F58AB-FAD1-4EE7-87F5-8EBE96495005}" presName="rootText" presStyleLbl="node2" presStyleIdx="2" presStyleCnt="4" custScaleY="271805">
        <dgm:presLayoutVars>
          <dgm:chPref val="3"/>
        </dgm:presLayoutVars>
      </dgm:prSet>
      <dgm:spPr/>
      <dgm:t>
        <a:bodyPr/>
        <a:lstStyle/>
        <a:p>
          <a:endParaRPr lang="es-CL"/>
        </a:p>
      </dgm:t>
    </dgm:pt>
    <dgm:pt modelId="{51322D69-0F2E-4244-AED9-F8D5A789012B}" type="pres">
      <dgm:prSet presAssocID="{9E6F58AB-FAD1-4EE7-87F5-8EBE96495005}" presName="rootConnector" presStyleLbl="node2" presStyleIdx="2" presStyleCnt="4"/>
      <dgm:spPr/>
      <dgm:t>
        <a:bodyPr/>
        <a:lstStyle/>
        <a:p>
          <a:endParaRPr lang="es-CL"/>
        </a:p>
      </dgm:t>
    </dgm:pt>
    <dgm:pt modelId="{62E6BAC7-BB34-4237-8AA2-D384E77680E1}" type="pres">
      <dgm:prSet presAssocID="{9E6F58AB-FAD1-4EE7-87F5-8EBE96495005}" presName="hierChild4" presStyleCnt="0"/>
      <dgm:spPr/>
    </dgm:pt>
    <dgm:pt modelId="{B3336864-F3CE-4F67-86DF-8498453D9289}" type="pres">
      <dgm:prSet presAssocID="{9E6F58AB-FAD1-4EE7-87F5-8EBE96495005}" presName="hierChild5" presStyleCnt="0"/>
      <dgm:spPr/>
    </dgm:pt>
    <dgm:pt modelId="{484A5776-6141-43A6-AD73-7873B7A41DC0}" type="pres">
      <dgm:prSet presAssocID="{955AFEBA-DC16-431B-85C8-97AE409ADB0D}" presName="Name37" presStyleLbl="parChTrans1D2" presStyleIdx="3" presStyleCnt="4"/>
      <dgm:spPr/>
      <dgm:t>
        <a:bodyPr/>
        <a:lstStyle/>
        <a:p>
          <a:endParaRPr lang="es-CL"/>
        </a:p>
      </dgm:t>
    </dgm:pt>
    <dgm:pt modelId="{BABA2774-04A3-447C-B485-3AA0BE84B6D0}" type="pres">
      <dgm:prSet presAssocID="{231DA57C-62F7-4513-9956-44EEA9F21606}" presName="hierRoot2" presStyleCnt="0">
        <dgm:presLayoutVars>
          <dgm:hierBranch val="init"/>
        </dgm:presLayoutVars>
      </dgm:prSet>
      <dgm:spPr/>
    </dgm:pt>
    <dgm:pt modelId="{1250C8FC-E796-4CEA-A76A-CF5C279D5A20}" type="pres">
      <dgm:prSet presAssocID="{231DA57C-62F7-4513-9956-44EEA9F21606}" presName="rootComposite" presStyleCnt="0"/>
      <dgm:spPr/>
    </dgm:pt>
    <dgm:pt modelId="{FE3A67C0-324C-44CE-BADA-3CCE55C0D390}" type="pres">
      <dgm:prSet presAssocID="{231DA57C-62F7-4513-9956-44EEA9F21606}" presName="rootText" presStyleLbl="node2" presStyleIdx="3" presStyleCnt="4" custScaleX="97916" custScaleY="274380">
        <dgm:presLayoutVars>
          <dgm:chPref val="3"/>
        </dgm:presLayoutVars>
      </dgm:prSet>
      <dgm:spPr/>
      <dgm:t>
        <a:bodyPr/>
        <a:lstStyle/>
        <a:p>
          <a:endParaRPr lang="es-CL"/>
        </a:p>
      </dgm:t>
    </dgm:pt>
    <dgm:pt modelId="{99E25347-2E1A-4C25-8C02-918C9D9F8B17}" type="pres">
      <dgm:prSet presAssocID="{231DA57C-62F7-4513-9956-44EEA9F21606}" presName="rootConnector" presStyleLbl="node2" presStyleIdx="3" presStyleCnt="4"/>
      <dgm:spPr/>
      <dgm:t>
        <a:bodyPr/>
        <a:lstStyle/>
        <a:p>
          <a:endParaRPr lang="es-CL"/>
        </a:p>
      </dgm:t>
    </dgm:pt>
    <dgm:pt modelId="{25564704-0A91-4048-A93A-0B6505425DE1}" type="pres">
      <dgm:prSet presAssocID="{231DA57C-62F7-4513-9956-44EEA9F21606}" presName="hierChild4" presStyleCnt="0"/>
      <dgm:spPr/>
    </dgm:pt>
    <dgm:pt modelId="{36B575FF-7A80-4A60-9628-DCDE194F2721}" type="pres">
      <dgm:prSet presAssocID="{231DA57C-62F7-4513-9956-44EEA9F21606}" presName="hierChild5" presStyleCnt="0"/>
      <dgm:spPr/>
    </dgm:pt>
    <dgm:pt modelId="{4325FE27-DBC5-4CEB-8202-3461CC71F12C}" type="pres">
      <dgm:prSet presAssocID="{0E436B3A-D967-445B-95DE-F4F0BB0BACE8}" presName="hierChild3" presStyleCnt="0"/>
      <dgm:spPr/>
    </dgm:pt>
  </dgm:ptLst>
  <dgm:cxnLst>
    <dgm:cxn modelId="{D729FB31-9C68-4642-9119-916E6E591BE3}" srcId="{0E436B3A-D967-445B-95DE-F4F0BB0BACE8}" destId="{231DA57C-62F7-4513-9956-44EEA9F21606}" srcOrd="3" destOrd="0" parTransId="{955AFEBA-DC16-431B-85C8-97AE409ADB0D}" sibTransId="{EA0162D9-1C82-4427-A255-ED6FDE4C5495}"/>
    <dgm:cxn modelId="{448A6451-F93E-4607-A70B-78F06FD42D61}" type="presOf" srcId="{2A316908-CF1D-4568-862B-9BD0D7C0B4B8}" destId="{F7172E27-7C5D-467E-B459-C8C756D16600}" srcOrd="1" destOrd="0" presId="urn:microsoft.com/office/officeart/2005/8/layout/orgChart1"/>
    <dgm:cxn modelId="{968F2099-794F-4FE2-B3B1-38866B65EF36}" type="presOf" srcId="{2A316908-CF1D-4568-862B-9BD0D7C0B4B8}" destId="{D5B5D4F9-A8D8-4162-BE9D-893B96CA0841}" srcOrd="0" destOrd="0" presId="urn:microsoft.com/office/officeart/2005/8/layout/orgChart1"/>
    <dgm:cxn modelId="{B9BE7243-6842-49D4-9489-6E3A0D255955}" type="presOf" srcId="{9E6F58AB-FAD1-4EE7-87F5-8EBE96495005}" destId="{F9F544E1-1778-4479-BBF6-CC1BA2B84304}" srcOrd="0" destOrd="0" presId="urn:microsoft.com/office/officeart/2005/8/layout/orgChart1"/>
    <dgm:cxn modelId="{B7E82AAB-9441-42AA-B75E-7ECF43DA4455}" type="presOf" srcId="{0E436B3A-D967-445B-95DE-F4F0BB0BACE8}" destId="{74953326-46D7-4649-9820-F6223B16A3DC}" srcOrd="1" destOrd="0" presId="urn:microsoft.com/office/officeart/2005/8/layout/orgChart1"/>
    <dgm:cxn modelId="{8B49C204-52B1-452B-89E2-7159C76FF880}" srcId="{7394EC51-CCA1-405F-9A9E-306001118F0D}" destId="{0E436B3A-D967-445B-95DE-F4F0BB0BACE8}" srcOrd="0" destOrd="0" parTransId="{DD8FBDF5-6930-4865-9E46-EB17F603BFAF}" sibTransId="{C3518C42-5494-4F55-B77E-650446FFB7AE}"/>
    <dgm:cxn modelId="{305D8C23-380E-4BC9-8EEF-91DB7410D804}" type="presOf" srcId="{955AFEBA-DC16-431B-85C8-97AE409ADB0D}" destId="{484A5776-6141-43A6-AD73-7873B7A41DC0}" srcOrd="0" destOrd="0" presId="urn:microsoft.com/office/officeart/2005/8/layout/orgChart1"/>
    <dgm:cxn modelId="{7D54BF0A-A289-45C3-B4F0-3C6432710F48}" type="presOf" srcId="{231DA57C-62F7-4513-9956-44EEA9F21606}" destId="{FE3A67C0-324C-44CE-BADA-3CCE55C0D390}" srcOrd="0" destOrd="0" presId="urn:microsoft.com/office/officeart/2005/8/layout/orgChart1"/>
    <dgm:cxn modelId="{7AB53C3E-A761-4BDD-B70D-5F2C0292EC26}" type="presOf" srcId="{7394EC51-CCA1-405F-9A9E-306001118F0D}" destId="{209884DA-E689-410E-8C98-C9B9C741C0F5}" srcOrd="0" destOrd="0" presId="urn:microsoft.com/office/officeart/2005/8/layout/orgChart1"/>
    <dgm:cxn modelId="{6CF36D8F-143A-429A-AF03-5632E0C7DA8C}" type="presOf" srcId="{B40B9FAA-3557-4FF3-8905-2B7156ACB68A}" destId="{860AB5B2-06C3-439D-87E3-7DA7FBB917B4}" srcOrd="0" destOrd="0" presId="urn:microsoft.com/office/officeart/2005/8/layout/orgChart1"/>
    <dgm:cxn modelId="{653157A4-0BA1-4432-811D-47180FDE44E3}" srcId="{0E436B3A-D967-445B-95DE-F4F0BB0BACE8}" destId="{9E6F58AB-FAD1-4EE7-87F5-8EBE96495005}" srcOrd="2" destOrd="0" parTransId="{22BB8964-C0D0-49F9-94C7-97869DF0B34E}" sibTransId="{E5228A42-B894-4172-8591-E05B10018F89}"/>
    <dgm:cxn modelId="{72EB2318-4C67-4F3D-849D-C4DF4271DA7C}" type="presOf" srcId="{E502859E-18F7-488D-AC05-15B277119B73}" destId="{2908E1DF-1E99-4585-BBF7-781AAE916116}" srcOrd="0" destOrd="0" presId="urn:microsoft.com/office/officeart/2005/8/layout/orgChart1"/>
    <dgm:cxn modelId="{93ED9705-1761-4E19-A31E-7E300B40B428}" type="presOf" srcId="{0E436B3A-D967-445B-95DE-F4F0BB0BACE8}" destId="{D5E003F3-7867-4F5A-885D-B2101C2C715D}" srcOrd="0" destOrd="0" presId="urn:microsoft.com/office/officeart/2005/8/layout/orgChart1"/>
    <dgm:cxn modelId="{407E545C-1403-4A24-BD17-20F8EEF4AF39}" type="presOf" srcId="{E502859E-18F7-488D-AC05-15B277119B73}" destId="{0C3E9079-81D5-4605-B825-F92564584ED5}" srcOrd="1" destOrd="0" presId="urn:microsoft.com/office/officeart/2005/8/layout/orgChart1"/>
    <dgm:cxn modelId="{81E91BE8-E79E-49F2-B971-8274584013A9}" type="presOf" srcId="{22BB8964-C0D0-49F9-94C7-97869DF0B34E}" destId="{36D70B98-125F-430F-8DA1-0FCB154AD2C9}" srcOrd="0" destOrd="0" presId="urn:microsoft.com/office/officeart/2005/8/layout/orgChart1"/>
    <dgm:cxn modelId="{41ABD21A-70B5-46EB-BD44-97E4EF9F227F}" srcId="{0E436B3A-D967-445B-95DE-F4F0BB0BACE8}" destId="{2A316908-CF1D-4568-862B-9BD0D7C0B4B8}" srcOrd="0" destOrd="0" parTransId="{B40B9FAA-3557-4FF3-8905-2B7156ACB68A}" sibTransId="{3B72D3C1-5A54-48A0-9151-E743F72728FF}"/>
    <dgm:cxn modelId="{19D96170-42AB-4979-869B-70C1F3B0B23E}" type="presOf" srcId="{9E6F58AB-FAD1-4EE7-87F5-8EBE96495005}" destId="{51322D69-0F2E-4244-AED9-F8D5A789012B}" srcOrd="1" destOrd="0" presId="urn:microsoft.com/office/officeart/2005/8/layout/orgChart1"/>
    <dgm:cxn modelId="{87774EEF-E7E0-427F-9106-0ABB9C26D24A}" type="presOf" srcId="{7242D9A1-4CC8-4741-9C7B-BC4134E06156}" destId="{B040A718-C707-4A16-82C9-28B10A9820DD}" srcOrd="0" destOrd="0" presId="urn:microsoft.com/office/officeart/2005/8/layout/orgChart1"/>
    <dgm:cxn modelId="{A1CEE548-6184-4E68-B788-E03CAAD28A57}" type="presOf" srcId="{231DA57C-62F7-4513-9956-44EEA9F21606}" destId="{99E25347-2E1A-4C25-8C02-918C9D9F8B17}" srcOrd="1" destOrd="0" presId="urn:microsoft.com/office/officeart/2005/8/layout/orgChart1"/>
    <dgm:cxn modelId="{F0940956-F197-46BA-846E-AF4CB3061BB4}" srcId="{0E436B3A-D967-445B-95DE-F4F0BB0BACE8}" destId="{E502859E-18F7-488D-AC05-15B277119B73}" srcOrd="1" destOrd="0" parTransId="{7242D9A1-4CC8-4741-9C7B-BC4134E06156}" sibTransId="{E1D02CC1-EF74-4ADE-AE4B-4F265444C2A0}"/>
    <dgm:cxn modelId="{2191ECFA-ADC4-4953-B68A-3FD8108720EB}" type="presParOf" srcId="{209884DA-E689-410E-8C98-C9B9C741C0F5}" destId="{D8D31C3A-8E64-4981-AD23-8FB6DC1B6F48}" srcOrd="0" destOrd="0" presId="urn:microsoft.com/office/officeart/2005/8/layout/orgChart1"/>
    <dgm:cxn modelId="{1578FB03-592C-4504-BA5C-2A3785742B45}" type="presParOf" srcId="{D8D31C3A-8E64-4981-AD23-8FB6DC1B6F48}" destId="{F056D353-B409-4588-BFFB-7ECD670B2360}" srcOrd="0" destOrd="0" presId="urn:microsoft.com/office/officeart/2005/8/layout/orgChart1"/>
    <dgm:cxn modelId="{5225E307-1AB0-4884-BA1D-FF8F9C00636A}" type="presParOf" srcId="{F056D353-B409-4588-BFFB-7ECD670B2360}" destId="{D5E003F3-7867-4F5A-885D-B2101C2C715D}" srcOrd="0" destOrd="0" presId="urn:microsoft.com/office/officeart/2005/8/layout/orgChart1"/>
    <dgm:cxn modelId="{7D7586D3-BAF7-40CA-A6F7-839CA02378F3}" type="presParOf" srcId="{F056D353-B409-4588-BFFB-7ECD670B2360}" destId="{74953326-46D7-4649-9820-F6223B16A3DC}" srcOrd="1" destOrd="0" presId="urn:microsoft.com/office/officeart/2005/8/layout/orgChart1"/>
    <dgm:cxn modelId="{E609F462-3D01-4B45-B479-D9BF9449CEF3}" type="presParOf" srcId="{D8D31C3A-8E64-4981-AD23-8FB6DC1B6F48}" destId="{567DB180-7F38-428E-A3C7-E1FFEB884204}" srcOrd="1" destOrd="0" presId="urn:microsoft.com/office/officeart/2005/8/layout/orgChart1"/>
    <dgm:cxn modelId="{1D0829C7-3F85-4D84-8F85-02EAC1142ADE}" type="presParOf" srcId="{567DB180-7F38-428E-A3C7-E1FFEB884204}" destId="{860AB5B2-06C3-439D-87E3-7DA7FBB917B4}" srcOrd="0" destOrd="0" presId="urn:microsoft.com/office/officeart/2005/8/layout/orgChart1"/>
    <dgm:cxn modelId="{A90F738A-9946-4BC9-99AC-34DD16BACE77}" type="presParOf" srcId="{567DB180-7F38-428E-A3C7-E1FFEB884204}" destId="{9984B3F7-69DA-4D7F-AEDF-335088A980B5}" srcOrd="1" destOrd="0" presId="urn:microsoft.com/office/officeart/2005/8/layout/orgChart1"/>
    <dgm:cxn modelId="{D8AC601C-1E25-41BD-93A8-FABA7B4EC508}" type="presParOf" srcId="{9984B3F7-69DA-4D7F-AEDF-335088A980B5}" destId="{E64734EE-ADC2-46F6-9135-3AF7DCF568CF}" srcOrd="0" destOrd="0" presId="urn:microsoft.com/office/officeart/2005/8/layout/orgChart1"/>
    <dgm:cxn modelId="{81635F4C-9F0C-429D-B061-083DC782F664}" type="presParOf" srcId="{E64734EE-ADC2-46F6-9135-3AF7DCF568CF}" destId="{D5B5D4F9-A8D8-4162-BE9D-893B96CA0841}" srcOrd="0" destOrd="0" presId="urn:microsoft.com/office/officeart/2005/8/layout/orgChart1"/>
    <dgm:cxn modelId="{AC75D04B-6E9C-4544-A6D7-16ED11568CDD}" type="presParOf" srcId="{E64734EE-ADC2-46F6-9135-3AF7DCF568CF}" destId="{F7172E27-7C5D-467E-B459-C8C756D16600}" srcOrd="1" destOrd="0" presId="urn:microsoft.com/office/officeart/2005/8/layout/orgChart1"/>
    <dgm:cxn modelId="{02F44B8F-38E3-4417-980A-22E023CFA1C7}" type="presParOf" srcId="{9984B3F7-69DA-4D7F-AEDF-335088A980B5}" destId="{3D917AEC-2986-4B11-8BDC-96B5F6CD60C7}" srcOrd="1" destOrd="0" presId="urn:microsoft.com/office/officeart/2005/8/layout/orgChart1"/>
    <dgm:cxn modelId="{2DAE684E-655B-479A-A1BE-8F51DA69E420}" type="presParOf" srcId="{9984B3F7-69DA-4D7F-AEDF-335088A980B5}" destId="{9CC7ED61-F326-4FC4-861D-01D02DF2E4F3}" srcOrd="2" destOrd="0" presId="urn:microsoft.com/office/officeart/2005/8/layout/orgChart1"/>
    <dgm:cxn modelId="{B6CD3EEE-EB40-4EEE-946F-859830313ADA}" type="presParOf" srcId="{567DB180-7F38-428E-A3C7-E1FFEB884204}" destId="{B040A718-C707-4A16-82C9-28B10A9820DD}" srcOrd="2" destOrd="0" presId="urn:microsoft.com/office/officeart/2005/8/layout/orgChart1"/>
    <dgm:cxn modelId="{C6D9963F-18A1-438F-B530-64690194E6D9}" type="presParOf" srcId="{567DB180-7F38-428E-A3C7-E1FFEB884204}" destId="{F9097273-8395-42CA-B5A1-95250FEB94A6}" srcOrd="3" destOrd="0" presId="urn:microsoft.com/office/officeart/2005/8/layout/orgChart1"/>
    <dgm:cxn modelId="{4CDBEBCB-0BB2-494B-A923-CCCB03AD89DF}" type="presParOf" srcId="{F9097273-8395-42CA-B5A1-95250FEB94A6}" destId="{42ACFDDE-C3EA-4813-8FC8-22A9C6919137}" srcOrd="0" destOrd="0" presId="urn:microsoft.com/office/officeart/2005/8/layout/orgChart1"/>
    <dgm:cxn modelId="{4DF0CF8F-9783-4EE6-B856-456277339F53}" type="presParOf" srcId="{42ACFDDE-C3EA-4813-8FC8-22A9C6919137}" destId="{2908E1DF-1E99-4585-BBF7-781AAE916116}" srcOrd="0" destOrd="0" presId="urn:microsoft.com/office/officeart/2005/8/layout/orgChart1"/>
    <dgm:cxn modelId="{66837E9A-D4E6-412A-A780-5D83ED7497A8}" type="presParOf" srcId="{42ACFDDE-C3EA-4813-8FC8-22A9C6919137}" destId="{0C3E9079-81D5-4605-B825-F92564584ED5}" srcOrd="1" destOrd="0" presId="urn:microsoft.com/office/officeart/2005/8/layout/orgChart1"/>
    <dgm:cxn modelId="{30FF39A1-D5F4-44CD-B273-89D0F7890780}" type="presParOf" srcId="{F9097273-8395-42CA-B5A1-95250FEB94A6}" destId="{182D15F0-8EAE-424D-A4E0-36AFE85D570E}" srcOrd="1" destOrd="0" presId="urn:microsoft.com/office/officeart/2005/8/layout/orgChart1"/>
    <dgm:cxn modelId="{21541B0F-B3B8-4758-A8FA-72234F2DA36A}" type="presParOf" srcId="{F9097273-8395-42CA-B5A1-95250FEB94A6}" destId="{DBD0C24E-8941-40E9-A5CA-50B0124DAF2A}" srcOrd="2" destOrd="0" presId="urn:microsoft.com/office/officeart/2005/8/layout/orgChart1"/>
    <dgm:cxn modelId="{468094D9-B55B-4B10-A8E4-293EDC33902F}" type="presParOf" srcId="{567DB180-7F38-428E-A3C7-E1FFEB884204}" destId="{36D70B98-125F-430F-8DA1-0FCB154AD2C9}" srcOrd="4" destOrd="0" presId="urn:microsoft.com/office/officeart/2005/8/layout/orgChart1"/>
    <dgm:cxn modelId="{06851B73-43CA-4CD9-A1AA-0594C94712C8}" type="presParOf" srcId="{567DB180-7F38-428E-A3C7-E1FFEB884204}" destId="{2044A275-886D-4259-BAD7-6A44067E337C}" srcOrd="5" destOrd="0" presId="urn:microsoft.com/office/officeart/2005/8/layout/orgChart1"/>
    <dgm:cxn modelId="{22AEDAC6-5AEE-4897-92D9-2C2648B348A9}" type="presParOf" srcId="{2044A275-886D-4259-BAD7-6A44067E337C}" destId="{D410437B-35FA-4131-BCCC-1387CD83592C}" srcOrd="0" destOrd="0" presId="urn:microsoft.com/office/officeart/2005/8/layout/orgChart1"/>
    <dgm:cxn modelId="{59E7FD1A-8F15-4606-BCE7-B2A111C16050}" type="presParOf" srcId="{D410437B-35FA-4131-BCCC-1387CD83592C}" destId="{F9F544E1-1778-4479-BBF6-CC1BA2B84304}" srcOrd="0" destOrd="0" presId="urn:microsoft.com/office/officeart/2005/8/layout/orgChart1"/>
    <dgm:cxn modelId="{1D29B9EF-771F-457B-8084-90A6C2DDCEE9}" type="presParOf" srcId="{D410437B-35FA-4131-BCCC-1387CD83592C}" destId="{51322D69-0F2E-4244-AED9-F8D5A789012B}" srcOrd="1" destOrd="0" presId="urn:microsoft.com/office/officeart/2005/8/layout/orgChart1"/>
    <dgm:cxn modelId="{D8CF8ABD-360B-4D6F-AD00-7233ACA122B5}" type="presParOf" srcId="{2044A275-886D-4259-BAD7-6A44067E337C}" destId="{62E6BAC7-BB34-4237-8AA2-D384E77680E1}" srcOrd="1" destOrd="0" presId="urn:microsoft.com/office/officeart/2005/8/layout/orgChart1"/>
    <dgm:cxn modelId="{C5E3AE4E-6D78-4A4D-9319-2F74C26647CB}" type="presParOf" srcId="{2044A275-886D-4259-BAD7-6A44067E337C}" destId="{B3336864-F3CE-4F67-86DF-8498453D9289}" srcOrd="2" destOrd="0" presId="urn:microsoft.com/office/officeart/2005/8/layout/orgChart1"/>
    <dgm:cxn modelId="{7CBA58FB-C7B1-4B8E-B2CA-39AA20B035D6}" type="presParOf" srcId="{567DB180-7F38-428E-A3C7-E1FFEB884204}" destId="{484A5776-6141-43A6-AD73-7873B7A41DC0}" srcOrd="6" destOrd="0" presId="urn:microsoft.com/office/officeart/2005/8/layout/orgChart1"/>
    <dgm:cxn modelId="{599AFEE8-B958-4F08-8C47-A6B916FEC031}" type="presParOf" srcId="{567DB180-7F38-428E-A3C7-E1FFEB884204}" destId="{BABA2774-04A3-447C-B485-3AA0BE84B6D0}" srcOrd="7" destOrd="0" presId="urn:microsoft.com/office/officeart/2005/8/layout/orgChart1"/>
    <dgm:cxn modelId="{95CFB47D-31CD-46E8-B704-EB421B47075F}" type="presParOf" srcId="{BABA2774-04A3-447C-B485-3AA0BE84B6D0}" destId="{1250C8FC-E796-4CEA-A76A-CF5C279D5A20}" srcOrd="0" destOrd="0" presId="urn:microsoft.com/office/officeart/2005/8/layout/orgChart1"/>
    <dgm:cxn modelId="{4ED2A664-5B34-4FA8-B384-E2E96F249DBE}" type="presParOf" srcId="{1250C8FC-E796-4CEA-A76A-CF5C279D5A20}" destId="{FE3A67C0-324C-44CE-BADA-3CCE55C0D390}" srcOrd="0" destOrd="0" presId="urn:microsoft.com/office/officeart/2005/8/layout/orgChart1"/>
    <dgm:cxn modelId="{C5362785-1E4E-47F5-BF5E-11E3FAF1EEEF}" type="presParOf" srcId="{1250C8FC-E796-4CEA-A76A-CF5C279D5A20}" destId="{99E25347-2E1A-4C25-8C02-918C9D9F8B17}" srcOrd="1" destOrd="0" presId="urn:microsoft.com/office/officeart/2005/8/layout/orgChart1"/>
    <dgm:cxn modelId="{13548C1F-B315-47DA-91A8-6EE64BA5F2F5}" type="presParOf" srcId="{BABA2774-04A3-447C-B485-3AA0BE84B6D0}" destId="{25564704-0A91-4048-A93A-0B6505425DE1}" srcOrd="1" destOrd="0" presId="urn:microsoft.com/office/officeart/2005/8/layout/orgChart1"/>
    <dgm:cxn modelId="{20D7DE1F-24D7-455D-A1F7-F85A7ED8B669}" type="presParOf" srcId="{BABA2774-04A3-447C-B485-3AA0BE84B6D0}" destId="{36B575FF-7A80-4A60-9628-DCDE194F2721}" srcOrd="2" destOrd="0" presId="urn:microsoft.com/office/officeart/2005/8/layout/orgChart1"/>
    <dgm:cxn modelId="{3A2FE781-C5EE-47FE-9EA4-BCF1F06A067D}" type="presParOf" srcId="{D8D31C3A-8E64-4981-AD23-8FB6DC1B6F48}" destId="{4325FE27-DBC5-4CEB-8202-3461CC71F12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70F8515-95EB-4961-8FD0-8B2ECBBE459C}" type="datetimeFigureOut">
              <a:rPr lang="es-CL" smtClean="0"/>
              <a:t>24-03-2020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4F8F302-2E8D-4FDD-8AB0-0E091B59216E}" type="slidenum">
              <a:rPr lang="es-CL" smtClean="0"/>
              <a:t>‹Nº›</a:t>
            </a:fld>
            <a:endParaRPr lang="es-CL"/>
          </a:p>
        </p:txBody>
      </p:sp>
    </p:spTree>
    <p:extLst>
      <p:ext uri="{BB962C8B-B14F-4D97-AF65-F5344CB8AC3E}">
        <p14:creationId xmlns:p14="http://schemas.microsoft.com/office/powerpoint/2010/main" val="31462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70F8515-95EB-4961-8FD0-8B2ECBBE459C}" type="datetimeFigureOut">
              <a:rPr lang="es-CL" smtClean="0"/>
              <a:t>24-03-2020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4F8F302-2E8D-4FDD-8AB0-0E091B59216E}" type="slidenum">
              <a:rPr lang="es-CL" smtClean="0"/>
              <a:t>‹Nº›</a:t>
            </a:fld>
            <a:endParaRPr lang="es-CL"/>
          </a:p>
        </p:txBody>
      </p:sp>
    </p:spTree>
    <p:extLst>
      <p:ext uri="{BB962C8B-B14F-4D97-AF65-F5344CB8AC3E}">
        <p14:creationId xmlns:p14="http://schemas.microsoft.com/office/powerpoint/2010/main" val="2362776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70F8515-95EB-4961-8FD0-8B2ECBBE459C}" type="datetimeFigureOut">
              <a:rPr lang="es-CL" smtClean="0"/>
              <a:t>24-03-2020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4F8F302-2E8D-4FDD-8AB0-0E091B59216E}" type="slidenum">
              <a:rPr lang="es-CL" smtClean="0"/>
              <a:t>‹Nº›</a:t>
            </a:fld>
            <a:endParaRPr lang="es-C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94352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70F8515-95EB-4961-8FD0-8B2ECBBE459C}" type="datetimeFigureOut">
              <a:rPr lang="es-CL" smtClean="0"/>
              <a:t>24-03-2020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4F8F302-2E8D-4FDD-8AB0-0E091B59216E}" type="slidenum">
              <a:rPr lang="es-CL" smtClean="0"/>
              <a:t>‹Nº›</a:t>
            </a:fld>
            <a:endParaRPr lang="es-CL"/>
          </a:p>
        </p:txBody>
      </p:sp>
    </p:spTree>
    <p:extLst>
      <p:ext uri="{BB962C8B-B14F-4D97-AF65-F5344CB8AC3E}">
        <p14:creationId xmlns:p14="http://schemas.microsoft.com/office/powerpoint/2010/main" val="2674652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70F8515-95EB-4961-8FD0-8B2ECBBE459C}" type="datetimeFigureOut">
              <a:rPr lang="es-CL" smtClean="0"/>
              <a:t>24-03-2020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4F8F302-2E8D-4FDD-8AB0-0E091B59216E}" type="slidenum">
              <a:rPr lang="es-CL" smtClean="0"/>
              <a:t>‹Nº›</a:t>
            </a:fld>
            <a:endParaRPr lang="es-C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4930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70F8515-95EB-4961-8FD0-8B2ECBBE459C}" type="datetimeFigureOut">
              <a:rPr lang="es-CL" smtClean="0"/>
              <a:t>24-03-2020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4F8F302-2E8D-4FDD-8AB0-0E091B59216E}" type="slidenum">
              <a:rPr lang="es-CL" smtClean="0"/>
              <a:t>‹Nº›</a:t>
            </a:fld>
            <a:endParaRPr lang="es-CL"/>
          </a:p>
        </p:txBody>
      </p:sp>
    </p:spTree>
    <p:extLst>
      <p:ext uri="{BB962C8B-B14F-4D97-AF65-F5344CB8AC3E}">
        <p14:creationId xmlns:p14="http://schemas.microsoft.com/office/powerpoint/2010/main" val="2567143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70F8515-95EB-4961-8FD0-8B2ECBBE459C}" type="datetimeFigureOut">
              <a:rPr lang="es-CL" smtClean="0"/>
              <a:t>24-03-2020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4F8F302-2E8D-4FDD-8AB0-0E091B59216E}" type="slidenum">
              <a:rPr lang="es-CL" smtClean="0"/>
              <a:t>‹Nº›</a:t>
            </a:fld>
            <a:endParaRPr lang="es-CL"/>
          </a:p>
        </p:txBody>
      </p:sp>
    </p:spTree>
    <p:extLst>
      <p:ext uri="{BB962C8B-B14F-4D97-AF65-F5344CB8AC3E}">
        <p14:creationId xmlns:p14="http://schemas.microsoft.com/office/powerpoint/2010/main" val="615806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70F8515-95EB-4961-8FD0-8B2ECBBE459C}" type="datetimeFigureOut">
              <a:rPr lang="es-CL" smtClean="0"/>
              <a:t>24-03-2020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4F8F302-2E8D-4FDD-8AB0-0E091B59216E}" type="slidenum">
              <a:rPr lang="es-CL" smtClean="0"/>
              <a:t>‹Nº›</a:t>
            </a:fld>
            <a:endParaRPr lang="es-CL"/>
          </a:p>
        </p:txBody>
      </p:sp>
    </p:spTree>
    <p:extLst>
      <p:ext uri="{BB962C8B-B14F-4D97-AF65-F5344CB8AC3E}">
        <p14:creationId xmlns:p14="http://schemas.microsoft.com/office/powerpoint/2010/main" val="2078288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70F8515-95EB-4961-8FD0-8B2ECBBE459C}" type="datetimeFigureOut">
              <a:rPr lang="es-CL" smtClean="0"/>
              <a:t>24-03-2020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4F8F302-2E8D-4FDD-8AB0-0E091B59216E}" type="slidenum">
              <a:rPr lang="es-CL" smtClean="0"/>
              <a:t>‹Nº›</a:t>
            </a:fld>
            <a:endParaRPr lang="es-CL"/>
          </a:p>
        </p:txBody>
      </p:sp>
    </p:spTree>
    <p:extLst>
      <p:ext uri="{BB962C8B-B14F-4D97-AF65-F5344CB8AC3E}">
        <p14:creationId xmlns:p14="http://schemas.microsoft.com/office/powerpoint/2010/main" val="2667786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70F8515-95EB-4961-8FD0-8B2ECBBE459C}" type="datetimeFigureOut">
              <a:rPr lang="es-CL" smtClean="0"/>
              <a:t>24-03-2020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4F8F302-2E8D-4FDD-8AB0-0E091B59216E}" type="slidenum">
              <a:rPr lang="es-CL" smtClean="0"/>
              <a:t>‹Nº›</a:t>
            </a:fld>
            <a:endParaRPr lang="es-CL"/>
          </a:p>
        </p:txBody>
      </p:sp>
    </p:spTree>
    <p:extLst>
      <p:ext uri="{BB962C8B-B14F-4D97-AF65-F5344CB8AC3E}">
        <p14:creationId xmlns:p14="http://schemas.microsoft.com/office/powerpoint/2010/main" val="289570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70F8515-95EB-4961-8FD0-8B2ECBBE459C}" type="datetimeFigureOut">
              <a:rPr lang="es-CL" smtClean="0"/>
              <a:t>24-03-2020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4F8F302-2E8D-4FDD-8AB0-0E091B59216E}" type="slidenum">
              <a:rPr lang="es-CL" smtClean="0"/>
              <a:t>‹Nº›</a:t>
            </a:fld>
            <a:endParaRPr lang="es-CL"/>
          </a:p>
        </p:txBody>
      </p:sp>
    </p:spTree>
    <p:extLst>
      <p:ext uri="{BB962C8B-B14F-4D97-AF65-F5344CB8AC3E}">
        <p14:creationId xmlns:p14="http://schemas.microsoft.com/office/powerpoint/2010/main" val="3540964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70F8515-95EB-4961-8FD0-8B2ECBBE459C}" type="datetimeFigureOut">
              <a:rPr lang="es-CL" smtClean="0"/>
              <a:t>24-03-2020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F4F8F302-2E8D-4FDD-8AB0-0E091B59216E}" type="slidenum">
              <a:rPr lang="es-CL" smtClean="0"/>
              <a:t>‹Nº›</a:t>
            </a:fld>
            <a:endParaRPr lang="es-CL"/>
          </a:p>
        </p:txBody>
      </p:sp>
    </p:spTree>
    <p:extLst>
      <p:ext uri="{BB962C8B-B14F-4D97-AF65-F5344CB8AC3E}">
        <p14:creationId xmlns:p14="http://schemas.microsoft.com/office/powerpoint/2010/main" val="350930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70F8515-95EB-4961-8FD0-8B2ECBBE459C}" type="datetimeFigureOut">
              <a:rPr lang="es-CL" smtClean="0"/>
              <a:t>24-03-2020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F4F8F302-2E8D-4FDD-8AB0-0E091B59216E}" type="slidenum">
              <a:rPr lang="es-CL" smtClean="0"/>
              <a:t>‹Nº›</a:t>
            </a:fld>
            <a:endParaRPr lang="es-CL"/>
          </a:p>
        </p:txBody>
      </p:sp>
    </p:spTree>
    <p:extLst>
      <p:ext uri="{BB962C8B-B14F-4D97-AF65-F5344CB8AC3E}">
        <p14:creationId xmlns:p14="http://schemas.microsoft.com/office/powerpoint/2010/main" val="3473291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0F8515-95EB-4961-8FD0-8B2ECBBE459C}" type="datetimeFigureOut">
              <a:rPr lang="es-CL" smtClean="0"/>
              <a:t>24-03-2020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F4F8F302-2E8D-4FDD-8AB0-0E091B59216E}" type="slidenum">
              <a:rPr lang="es-CL" smtClean="0"/>
              <a:t>‹Nº›</a:t>
            </a:fld>
            <a:endParaRPr lang="es-CL"/>
          </a:p>
        </p:txBody>
      </p:sp>
    </p:spTree>
    <p:extLst>
      <p:ext uri="{BB962C8B-B14F-4D97-AF65-F5344CB8AC3E}">
        <p14:creationId xmlns:p14="http://schemas.microsoft.com/office/powerpoint/2010/main" val="376598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70F8515-95EB-4961-8FD0-8B2ECBBE459C}" type="datetimeFigureOut">
              <a:rPr lang="es-CL" smtClean="0"/>
              <a:t>24-03-2020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4F8F302-2E8D-4FDD-8AB0-0E091B59216E}" type="slidenum">
              <a:rPr lang="es-CL" smtClean="0"/>
              <a:t>‹Nº›</a:t>
            </a:fld>
            <a:endParaRPr lang="es-CL"/>
          </a:p>
        </p:txBody>
      </p:sp>
    </p:spTree>
    <p:extLst>
      <p:ext uri="{BB962C8B-B14F-4D97-AF65-F5344CB8AC3E}">
        <p14:creationId xmlns:p14="http://schemas.microsoft.com/office/powerpoint/2010/main" val="3401688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70F8515-95EB-4961-8FD0-8B2ECBBE459C}" type="datetimeFigureOut">
              <a:rPr lang="es-CL" smtClean="0"/>
              <a:t>24-03-2020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4F8F302-2E8D-4FDD-8AB0-0E091B59216E}" type="slidenum">
              <a:rPr lang="es-CL" smtClean="0"/>
              <a:t>‹Nº›</a:t>
            </a:fld>
            <a:endParaRPr lang="es-CL"/>
          </a:p>
        </p:txBody>
      </p:sp>
    </p:spTree>
    <p:extLst>
      <p:ext uri="{BB962C8B-B14F-4D97-AF65-F5344CB8AC3E}">
        <p14:creationId xmlns:p14="http://schemas.microsoft.com/office/powerpoint/2010/main" val="1210609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70F8515-95EB-4961-8FD0-8B2ECBBE459C}" type="datetimeFigureOut">
              <a:rPr lang="es-CL" smtClean="0"/>
              <a:t>24-03-2020</a:t>
            </a:fld>
            <a:endParaRPr lang="es-C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4F8F302-2E8D-4FDD-8AB0-0E091B59216E}" type="slidenum">
              <a:rPr lang="es-CL" smtClean="0"/>
              <a:t>‹Nº›</a:t>
            </a:fld>
            <a:endParaRPr lang="es-CL"/>
          </a:p>
        </p:txBody>
      </p:sp>
    </p:spTree>
    <p:extLst>
      <p:ext uri="{BB962C8B-B14F-4D97-AF65-F5344CB8AC3E}">
        <p14:creationId xmlns:p14="http://schemas.microsoft.com/office/powerpoint/2010/main" val="1048633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5D6EB40-0FD6-4047-8334-8551C6F2D1ED}"/>
              </a:ext>
            </a:extLst>
          </p:cNvPr>
          <p:cNvSpPr>
            <a:spLocks noGrp="1"/>
          </p:cNvSpPr>
          <p:nvPr>
            <p:ph type="ctrTitle"/>
          </p:nvPr>
        </p:nvSpPr>
        <p:spPr>
          <a:xfrm>
            <a:off x="1613084" y="1490134"/>
            <a:ext cx="7766936" cy="1646302"/>
          </a:xfrm>
        </p:spPr>
        <p:txBody>
          <a:bodyPr/>
          <a:lstStyle/>
          <a:p>
            <a:r>
              <a:rPr lang="es-CL" dirty="0"/>
              <a:t>Origen de la Biodiversidad</a:t>
            </a:r>
          </a:p>
        </p:txBody>
      </p:sp>
      <p:sp>
        <p:nvSpPr>
          <p:cNvPr id="3" name="Subtítulo 2">
            <a:extLst>
              <a:ext uri="{FF2B5EF4-FFF2-40B4-BE49-F238E27FC236}">
                <a16:creationId xmlns:a16="http://schemas.microsoft.com/office/drawing/2014/main" xmlns="" id="{C0889A03-63E1-4D46-982C-D9C9CFB9A7E1}"/>
              </a:ext>
            </a:extLst>
          </p:cNvPr>
          <p:cNvSpPr>
            <a:spLocks noGrp="1"/>
          </p:cNvSpPr>
          <p:nvPr>
            <p:ph type="subTitle" idx="1"/>
          </p:nvPr>
        </p:nvSpPr>
        <p:spPr/>
        <p:txBody>
          <a:bodyPr/>
          <a:lstStyle/>
          <a:p>
            <a:endParaRPr lang="es-CL"/>
          </a:p>
        </p:txBody>
      </p:sp>
    </p:spTree>
    <p:extLst>
      <p:ext uri="{BB962C8B-B14F-4D97-AF65-F5344CB8AC3E}">
        <p14:creationId xmlns:p14="http://schemas.microsoft.com/office/powerpoint/2010/main" val="3993134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266A9799-1A7E-49E2-B269-7FC55E214A8E}"/>
              </a:ext>
            </a:extLst>
          </p:cNvPr>
          <p:cNvSpPr>
            <a:spLocks noGrp="1"/>
          </p:cNvSpPr>
          <p:nvPr>
            <p:ph type="title"/>
          </p:nvPr>
        </p:nvSpPr>
        <p:spPr/>
        <p:txBody>
          <a:bodyPr/>
          <a:lstStyle/>
          <a:p>
            <a:pPr algn="ctr"/>
            <a:r>
              <a:rPr lang="es-CL" dirty="0"/>
              <a:t>EVIDENCIAS DE LA EVOLUCIÓN</a:t>
            </a:r>
          </a:p>
        </p:txBody>
      </p:sp>
      <p:pic>
        <p:nvPicPr>
          <p:cNvPr id="4" name="Marcador de contenido 3">
            <a:extLst>
              <a:ext uri="{FF2B5EF4-FFF2-40B4-BE49-F238E27FC236}">
                <a16:creationId xmlns:a16="http://schemas.microsoft.com/office/drawing/2014/main" xmlns="" id="{DF600C83-D566-43F9-BCF5-59E2FF4F0974}"/>
              </a:ext>
            </a:extLst>
          </p:cNvPr>
          <p:cNvPicPr>
            <a:picLocks noGrp="1" noChangeAspect="1"/>
          </p:cNvPicPr>
          <p:nvPr>
            <p:ph idx="1"/>
          </p:nvPr>
        </p:nvPicPr>
        <p:blipFill>
          <a:blip r:embed="rId2"/>
          <a:stretch>
            <a:fillRect/>
          </a:stretch>
        </p:blipFill>
        <p:spPr>
          <a:xfrm>
            <a:off x="1701057" y="2160588"/>
            <a:ext cx="6549924" cy="3881437"/>
          </a:xfrm>
          <a:prstGeom prst="rect">
            <a:avLst/>
          </a:prstGeom>
        </p:spPr>
      </p:pic>
    </p:spTree>
    <p:extLst>
      <p:ext uri="{BB962C8B-B14F-4D97-AF65-F5344CB8AC3E}">
        <p14:creationId xmlns:p14="http://schemas.microsoft.com/office/powerpoint/2010/main" val="2789837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57F61E4F-3D72-4222-B7F7-73C9A2CFE9DE}"/>
              </a:ext>
            </a:extLst>
          </p:cNvPr>
          <p:cNvSpPr>
            <a:spLocks noGrp="1"/>
          </p:cNvSpPr>
          <p:nvPr>
            <p:ph idx="1"/>
          </p:nvPr>
        </p:nvSpPr>
        <p:spPr>
          <a:xfrm>
            <a:off x="240012" y="1206432"/>
            <a:ext cx="3497101" cy="3880773"/>
          </a:xfrm>
        </p:spPr>
        <p:txBody>
          <a:bodyPr>
            <a:normAutofit/>
          </a:bodyPr>
          <a:lstStyle/>
          <a:p>
            <a:r>
              <a:rPr lang="es-CL" sz="2000" i="1" dirty="0"/>
              <a:t>Línea evolutiva del caballo moderno (Equus), ha sido propuesta a partir del registro fósil encontrado. Se observa que la evolución de la forma de la pata delantera y del tamaño corporal ha sido gradual.</a:t>
            </a:r>
            <a:endParaRPr lang="es-CL" sz="2000" dirty="0"/>
          </a:p>
        </p:txBody>
      </p:sp>
      <p:pic>
        <p:nvPicPr>
          <p:cNvPr id="4" name="Imagen 3">
            <a:extLst>
              <a:ext uri="{FF2B5EF4-FFF2-40B4-BE49-F238E27FC236}">
                <a16:creationId xmlns:a16="http://schemas.microsoft.com/office/drawing/2014/main" xmlns="" id="{46657374-2EA4-48B4-9ED7-A317ABC697C9}"/>
              </a:ext>
            </a:extLst>
          </p:cNvPr>
          <p:cNvPicPr>
            <a:picLocks noChangeAspect="1"/>
          </p:cNvPicPr>
          <p:nvPr/>
        </p:nvPicPr>
        <p:blipFill>
          <a:blip r:embed="rId2"/>
          <a:stretch>
            <a:fillRect/>
          </a:stretch>
        </p:blipFill>
        <p:spPr>
          <a:xfrm>
            <a:off x="3737113" y="0"/>
            <a:ext cx="8454887" cy="6890733"/>
          </a:xfrm>
          <a:prstGeom prst="rect">
            <a:avLst/>
          </a:prstGeom>
        </p:spPr>
      </p:pic>
    </p:spTree>
    <p:extLst>
      <p:ext uri="{BB962C8B-B14F-4D97-AF65-F5344CB8AC3E}">
        <p14:creationId xmlns:p14="http://schemas.microsoft.com/office/powerpoint/2010/main" val="3814227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BF7A3B6F-EE3F-4DFD-A545-A4535689AC0C}"/>
              </a:ext>
            </a:extLst>
          </p:cNvPr>
          <p:cNvSpPr>
            <a:spLocks noGrp="1"/>
          </p:cNvSpPr>
          <p:nvPr>
            <p:ph type="title"/>
          </p:nvPr>
        </p:nvSpPr>
        <p:spPr>
          <a:xfrm>
            <a:off x="559904" y="245855"/>
            <a:ext cx="10515600" cy="1325563"/>
          </a:xfrm>
        </p:spPr>
        <p:txBody>
          <a:bodyPr/>
          <a:lstStyle/>
          <a:p>
            <a:pPr algn="ctr"/>
            <a:r>
              <a:rPr lang="es-CL" dirty="0"/>
              <a:t>EVIDENCIAS DE LA EVOLUCIÓN</a:t>
            </a:r>
          </a:p>
        </p:txBody>
      </p:sp>
      <p:sp>
        <p:nvSpPr>
          <p:cNvPr id="3" name="Marcador de contenido 2">
            <a:extLst>
              <a:ext uri="{FF2B5EF4-FFF2-40B4-BE49-F238E27FC236}">
                <a16:creationId xmlns:a16="http://schemas.microsoft.com/office/drawing/2014/main" xmlns="" id="{B23A590C-F6EF-4344-9998-B36BA20CDF50}"/>
              </a:ext>
            </a:extLst>
          </p:cNvPr>
          <p:cNvSpPr>
            <a:spLocks noGrp="1"/>
          </p:cNvSpPr>
          <p:nvPr>
            <p:ph idx="1"/>
          </p:nvPr>
        </p:nvSpPr>
        <p:spPr>
          <a:xfrm>
            <a:off x="372717" y="1253331"/>
            <a:ext cx="9235109" cy="4351338"/>
          </a:xfrm>
        </p:spPr>
        <p:txBody>
          <a:bodyPr>
            <a:noAutofit/>
          </a:bodyPr>
          <a:lstStyle/>
          <a:p>
            <a:pPr marL="0" indent="0">
              <a:buNone/>
            </a:pPr>
            <a:r>
              <a:rPr lang="es-CL" sz="2400" b="1" dirty="0"/>
              <a:t>Pruebas biogeográficas</a:t>
            </a:r>
          </a:p>
          <a:p>
            <a:pPr marL="0" indent="0">
              <a:buNone/>
            </a:pPr>
            <a:r>
              <a:rPr lang="es-CL" sz="2400" dirty="0"/>
              <a:t>¿Por qué ciertas especies están en un lugar, pero no en otro? Esta es una pregunta clave de la biogeografía, ciencia que estudia la distribución geográfica y la diversidad de las especies. El naturalista inglés Charles Darwin, durante los cinco años que duró su viaje alrededor del mundo, registró datos acerca de la distribución de los organismos.</a:t>
            </a:r>
          </a:p>
          <a:p>
            <a:pPr marL="0" indent="0">
              <a:buNone/>
            </a:pPr>
            <a:r>
              <a:rPr lang="es-CL" sz="2400" dirty="0"/>
              <a:t>Sobre esa base, concluyó que aquellos organismos que habitan juntos en una determinada área evolucionan de una manera similar, pero cuando ciertas poblaciones quedan aisladas, tienden a evolucionar hacia formas diferentes, pudiendo iniciarse un proceso de formación de nuevas especies que se denominó especiación.</a:t>
            </a:r>
          </a:p>
        </p:txBody>
      </p:sp>
    </p:spTree>
    <p:extLst>
      <p:ext uri="{BB962C8B-B14F-4D97-AF65-F5344CB8AC3E}">
        <p14:creationId xmlns:p14="http://schemas.microsoft.com/office/powerpoint/2010/main" val="3368744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B8EB61CF-E2E8-4BB9-8CFB-34477808F9BC}"/>
              </a:ext>
            </a:extLst>
          </p:cNvPr>
          <p:cNvSpPr>
            <a:spLocks noGrp="1"/>
          </p:cNvSpPr>
          <p:nvPr>
            <p:ph idx="1"/>
          </p:nvPr>
        </p:nvSpPr>
        <p:spPr>
          <a:xfrm>
            <a:off x="677334" y="1488613"/>
            <a:ext cx="9235292" cy="3880773"/>
          </a:xfrm>
        </p:spPr>
        <p:txBody>
          <a:bodyPr>
            <a:noAutofit/>
          </a:bodyPr>
          <a:lstStyle/>
          <a:p>
            <a:r>
              <a:rPr lang="es-CL" sz="2400" dirty="0"/>
              <a:t>Las placas tectónicas de la litosfera se mueven permanentemente gracias a la energía de las corrientes de convección. A comienzos del siglo XX, el meteorólogo Alfred </a:t>
            </a:r>
            <a:r>
              <a:rPr lang="es-CL" sz="2400" dirty="0" err="1"/>
              <a:t>Weneger</a:t>
            </a:r>
            <a:r>
              <a:rPr lang="es-CL" sz="2400" dirty="0"/>
              <a:t> (1880-1930) popularizó la </a:t>
            </a:r>
            <a:r>
              <a:rPr lang="es-CL" sz="2400" dirty="0">
                <a:solidFill>
                  <a:srgbClr val="FF0000"/>
                </a:solidFill>
              </a:rPr>
              <a:t>teoría de la deriva continental</a:t>
            </a:r>
            <a:r>
              <a:rPr lang="es-CL" sz="2400" dirty="0"/>
              <a:t>, afirmando que los continentes se movían y que provenían de un gran super continente llamado Pangea.</a:t>
            </a:r>
          </a:p>
          <a:p>
            <a:r>
              <a:rPr lang="es-CL" sz="2400" dirty="0"/>
              <a:t>La Pangea se habría dividido después en dos partes: Gondwana y Laurasia y, de la posterior fragmentación y </a:t>
            </a:r>
            <a:r>
              <a:rPr lang="es-CL" sz="2400" dirty="0" err="1"/>
              <a:t>desplazamien</a:t>
            </a:r>
            <a:r>
              <a:rPr lang="es-CL" sz="2400" dirty="0"/>
              <a:t> tos de estos supercontinentes, provendría la actual disposición continental.</a:t>
            </a:r>
          </a:p>
        </p:txBody>
      </p:sp>
      <p:sp>
        <p:nvSpPr>
          <p:cNvPr id="5" name="Título 4">
            <a:extLst>
              <a:ext uri="{FF2B5EF4-FFF2-40B4-BE49-F238E27FC236}">
                <a16:creationId xmlns:a16="http://schemas.microsoft.com/office/drawing/2014/main" xmlns="" id="{4848494E-9B01-4701-A466-93F9435E0221}"/>
              </a:ext>
            </a:extLst>
          </p:cNvPr>
          <p:cNvSpPr>
            <a:spLocks noGrp="1"/>
          </p:cNvSpPr>
          <p:nvPr>
            <p:ph type="title"/>
          </p:nvPr>
        </p:nvSpPr>
        <p:spPr/>
        <p:txBody>
          <a:bodyPr/>
          <a:lstStyle/>
          <a:p>
            <a:endParaRPr lang="es-CL"/>
          </a:p>
        </p:txBody>
      </p:sp>
    </p:spTree>
    <p:extLst>
      <p:ext uri="{BB962C8B-B14F-4D97-AF65-F5344CB8AC3E}">
        <p14:creationId xmlns:p14="http://schemas.microsoft.com/office/powerpoint/2010/main" val="859539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CC149C91-B3DC-4D58-B63E-249989E90AE3}"/>
              </a:ext>
            </a:extLst>
          </p:cNvPr>
          <p:cNvSpPr>
            <a:spLocks noGrp="1"/>
          </p:cNvSpPr>
          <p:nvPr>
            <p:ph type="title"/>
          </p:nvPr>
        </p:nvSpPr>
        <p:spPr>
          <a:xfrm>
            <a:off x="677334" y="375963"/>
            <a:ext cx="8596668" cy="1320800"/>
          </a:xfrm>
        </p:spPr>
        <p:txBody>
          <a:bodyPr>
            <a:normAutofit/>
          </a:bodyPr>
          <a:lstStyle/>
          <a:p>
            <a:pPr algn="ctr"/>
            <a:r>
              <a:rPr lang="es-CL" dirty="0"/>
              <a:t>EVIDENCIAS DE LA EVOLUCIÓN</a:t>
            </a:r>
            <a:br>
              <a:rPr lang="es-CL" dirty="0"/>
            </a:br>
            <a:endParaRPr lang="es-CL" dirty="0"/>
          </a:p>
        </p:txBody>
      </p:sp>
      <p:sp>
        <p:nvSpPr>
          <p:cNvPr id="3" name="Marcador de contenido 2">
            <a:extLst>
              <a:ext uri="{FF2B5EF4-FFF2-40B4-BE49-F238E27FC236}">
                <a16:creationId xmlns:a16="http://schemas.microsoft.com/office/drawing/2014/main" xmlns="" id="{3DE1BF81-2DD8-4144-AF0A-9D565E138539}"/>
              </a:ext>
            </a:extLst>
          </p:cNvPr>
          <p:cNvSpPr>
            <a:spLocks noGrp="1"/>
          </p:cNvSpPr>
          <p:nvPr>
            <p:ph idx="1"/>
          </p:nvPr>
        </p:nvSpPr>
        <p:spPr>
          <a:xfrm>
            <a:off x="677334" y="1696763"/>
            <a:ext cx="8095605" cy="3880773"/>
          </a:xfrm>
        </p:spPr>
        <p:txBody>
          <a:bodyPr>
            <a:normAutofit/>
          </a:bodyPr>
          <a:lstStyle/>
          <a:p>
            <a:r>
              <a:rPr lang="es-CL" sz="2400" dirty="0"/>
              <a:t>Anatomía comparada</a:t>
            </a:r>
          </a:p>
          <a:p>
            <a:pPr marL="0" indent="0">
              <a:buNone/>
            </a:pPr>
            <a:r>
              <a:rPr lang="es-CL" sz="2400" dirty="0"/>
              <a:t>Estudia las semejanzas y diferencias entre las estructuras de distintos organismos y ha sido muy importante para establecer relaciones evolutivas entre las especies.</a:t>
            </a:r>
          </a:p>
        </p:txBody>
      </p:sp>
      <p:graphicFrame>
        <p:nvGraphicFramePr>
          <p:cNvPr id="2" name="Diagrama 1">
            <a:extLst>
              <a:ext uri="{FF2B5EF4-FFF2-40B4-BE49-F238E27FC236}">
                <a16:creationId xmlns:a16="http://schemas.microsoft.com/office/drawing/2014/main" xmlns="" id="{C94DE9AB-97F5-47A1-8B96-6EA51FF3E8EA}"/>
              </a:ext>
            </a:extLst>
          </p:cNvPr>
          <p:cNvGraphicFramePr/>
          <p:nvPr>
            <p:extLst>
              <p:ext uri="{D42A27DB-BD31-4B8C-83A1-F6EECF244321}">
                <p14:modId xmlns:p14="http://schemas.microsoft.com/office/powerpoint/2010/main" val="109509141"/>
              </p:ext>
            </p:extLst>
          </p:nvPr>
        </p:nvGraphicFramePr>
        <p:xfrm>
          <a:off x="1051339" y="3637149"/>
          <a:ext cx="8596668" cy="2361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8371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7F9B79-BBAC-4D9A-AAB7-E89073D2A0E0}"/>
              </a:ext>
            </a:extLst>
          </p:cNvPr>
          <p:cNvSpPr>
            <a:spLocks noGrp="1"/>
          </p:cNvSpPr>
          <p:nvPr>
            <p:ph type="title"/>
          </p:nvPr>
        </p:nvSpPr>
        <p:spPr>
          <a:xfrm>
            <a:off x="3440595" y="0"/>
            <a:ext cx="5085522" cy="1325563"/>
          </a:xfrm>
        </p:spPr>
        <p:txBody>
          <a:bodyPr/>
          <a:lstStyle/>
          <a:p>
            <a:r>
              <a:rPr lang="es-CL" dirty="0"/>
              <a:t>Órganos Homólogos</a:t>
            </a:r>
          </a:p>
        </p:txBody>
      </p:sp>
      <p:sp>
        <p:nvSpPr>
          <p:cNvPr id="8" name="Marcador de contenido 7">
            <a:extLst>
              <a:ext uri="{FF2B5EF4-FFF2-40B4-BE49-F238E27FC236}">
                <a16:creationId xmlns:a16="http://schemas.microsoft.com/office/drawing/2014/main" xmlns="" id="{D61CC438-3829-472A-99FA-44A676D89662}"/>
              </a:ext>
            </a:extLst>
          </p:cNvPr>
          <p:cNvSpPr>
            <a:spLocks noGrp="1"/>
          </p:cNvSpPr>
          <p:nvPr>
            <p:ph idx="1"/>
          </p:nvPr>
        </p:nvSpPr>
        <p:spPr>
          <a:xfrm>
            <a:off x="543339" y="662781"/>
            <a:ext cx="9143999" cy="1686339"/>
          </a:xfrm>
        </p:spPr>
        <p:txBody>
          <a:bodyPr>
            <a:normAutofit fontScale="92500"/>
          </a:bodyPr>
          <a:lstStyle/>
          <a:p>
            <a:pPr marL="0" indent="0">
              <a:buNone/>
            </a:pPr>
            <a:r>
              <a:rPr lang="es-CL" sz="2400" dirty="0"/>
              <a:t>Tienen la misma estructura interna, aunque su forma y función sean diferentes. Se trata de estructuras heredadas de un ancestro común, cuya posterior adaptación </a:t>
            </a:r>
            <a:r>
              <a:rPr lang="pt-BR" sz="2400" dirty="0"/>
              <a:t>a distintas formas de vida </a:t>
            </a:r>
            <a:r>
              <a:rPr lang="es-CL" sz="2400" dirty="0"/>
              <a:t>generó diferencias entre las especies, lo que se conoce como divergencia evolutiva.</a:t>
            </a:r>
          </a:p>
          <a:p>
            <a:endParaRPr lang="es-CL" dirty="0"/>
          </a:p>
        </p:txBody>
      </p:sp>
      <p:pic>
        <p:nvPicPr>
          <p:cNvPr id="9" name="Imagen 8">
            <a:extLst>
              <a:ext uri="{FF2B5EF4-FFF2-40B4-BE49-F238E27FC236}">
                <a16:creationId xmlns:a16="http://schemas.microsoft.com/office/drawing/2014/main" xmlns="" id="{91403D12-9F10-4B07-BCA8-7647CF4776E3}"/>
              </a:ext>
            </a:extLst>
          </p:cNvPr>
          <p:cNvPicPr>
            <a:picLocks noChangeAspect="1"/>
          </p:cNvPicPr>
          <p:nvPr/>
        </p:nvPicPr>
        <p:blipFill>
          <a:blip r:embed="rId2"/>
          <a:stretch>
            <a:fillRect/>
          </a:stretch>
        </p:blipFill>
        <p:spPr>
          <a:xfrm>
            <a:off x="887896" y="2146852"/>
            <a:ext cx="9143999" cy="4148360"/>
          </a:xfrm>
          <a:prstGeom prst="rect">
            <a:avLst/>
          </a:prstGeom>
        </p:spPr>
      </p:pic>
    </p:spTree>
    <p:extLst>
      <p:ext uri="{BB962C8B-B14F-4D97-AF65-F5344CB8AC3E}">
        <p14:creationId xmlns:p14="http://schemas.microsoft.com/office/powerpoint/2010/main" val="1216380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2E6A2D8-67F6-43C3-B9F1-F0B939BD94A8}"/>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xmlns="" id="{3306F41B-A2EE-4B3B-BEFA-CA88A35E5AE0}"/>
              </a:ext>
            </a:extLst>
          </p:cNvPr>
          <p:cNvSpPr>
            <a:spLocks noGrp="1"/>
          </p:cNvSpPr>
          <p:nvPr>
            <p:ph idx="1"/>
          </p:nvPr>
        </p:nvSpPr>
        <p:spPr/>
        <p:txBody>
          <a:bodyPr/>
          <a:lstStyle/>
          <a:p>
            <a:endParaRPr lang="es-CL"/>
          </a:p>
        </p:txBody>
      </p:sp>
      <p:pic>
        <p:nvPicPr>
          <p:cNvPr id="4" name="Imagen 3">
            <a:extLst>
              <a:ext uri="{FF2B5EF4-FFF2-40B4-BE49-F238E27FC236}">
                <a16:creationId xmlns:a16="http://schemas.microsoft.com/office/drawing/2014/main" xmlns="" id="{BD8BBA5A-D6AC-46EC-97BB-1200325FE1FD}"/>
              </a:ext>
            </a:extLst>
          </p:cNvPr>
          <p:cNvPicPr>
            <a:picLocks noChangeAspect="1"/>
          </p:cNvPicPr>
          <p:nvPr/>
        </p:nvPicPr>
        <p:blipFill>
          <a:blip r:embed="rId2"/>
          <a:stretch>
            <a:fillRect/>
          </a:stretch>
        </p:blipFill>
        <p:spPr>
          <a:xfrm>
            <a:off x="677334" y="498585"/>
            <a:ext cx="8905339" cy="5014319"/>
          </a:xfrm>
          <a:prstGeom prst="rect">
            <a:avLst/>
          </a:prstGeom>
        </p:spPr>
      </p:pic>
    </p:spTree>
    <p:extLst>
      <p:ext uri="{BB962C8B-B14F-4D97-AF65-F5344CB8AC3E}">
        <p14:creationId xmlns:p14="http://schemas.microsoft.com/office/powerpoint/2010/main" val="2567803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C7B6562-D078-42AC-8843-2A62A70F6196}"/>
              </a:ext>
            </a:extLst>
          </p:cNvPr>
          <p:cNvSpPr>
            <a:spLocks noGrp="1"/>
          </p:cNvSpPr>
          <p:nvPr>
            <p:ph type="title"/>
          </p:nvPr>
        </p:nvSpPr>
        <p:spPr>
          <a:xfrm>
            <a:off x="3965713" y="0"/>
            <a:ext cx="4674704" cy="1325563"/>
          </a:xfrm>
        </p:spPr>
        <p:txBody>
          <a:bodyPr/>
          <a:lstStyle/>
          <a:p>
            <a:r>
              <a:rPr lang="es-CL" dirty="0"/>
              <a:t>Órganos Análogos</a:t>
            </a:r>
          </a:p>
        </p:txBody>
      </p:sp>
      <p:sp>
        <p:nvSpPr>
          <p:cNvPr id="3" name="Marcador de contenido 2">
            <a:extLst>
              <a:ext uri="{FF2B5EF4-FFF2-40B4-BE49-F238E27FC236}">
                <a16:creationId xmlns:a16="http://schemas.microsoft.com/office/drawing/2014/main" xmlns="" id="{FD3BC222-4DBC-4EFA-B958-0E1F4CCAC39F}"/>
              </a:ext>
            </a:extLst>
          </p:cNvPr>
          <p:cNvSpPr>
            <a:spLocks noGrp="1"/>
          </p:cNvSpPr>
          <p:nvPr>
            <p:ph idx="1"/>
          </p:nvPr>
        </p:nvSpPr>
        <p:spPr>
          <a:xfrm>
            <a:off x="245165" y="566669"/>
            <a:ext cx="9786730" cy="2083766"/>
          </a:xfrm>
        </p:spPr>
        <p:txBody>
          <a:bodyPr>
            <a:normAutofit/>
          </a:bodyPr>
          <a:lstStyle/>
          <a:p>
            <a:pPr marL="0" indent="0">
              <a:buNone/>
            </a:pPr>
            <a:r>
              <a:rPr lang="es-CL" sz="2400" dirty="0"/>
              <a:t>Son caracteres similares en función, presentes en especies que no comparten un ancestro reciente, pero que se relacionan con el ambiente de modo similar. Esto hace que evolucionen desarrollando adaptaciones, como estructuras y formas corporales semejantes. A este fenómeno se le llama convergencia evolutiva.</a:t>
            </a:r>
          </a:p>
        </p:txBody>
      </p:sp>
      <p:pic>
        <p:nvPicPr>
          <p:cNvPr id="1026" name="Picture 2" descr="Image result for organos analogos">
            <a:extLst>
              <a:ext uri="{FF2B5EF4-FFF2-40B4-BE49-F238E27FC236}">
                <a16:creationId xmlns:a16="http://schemas.microsoft.com/office/drawing/2014/main" xmlns="" id="{398995F5-3692-48A5-BB9E-BFBD5A702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3152" y="2899051"/>
            <a:ext cx="4872866" cy="306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101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629724D-59AF-42AE-BAC9-210DBA0A2CD5}"/>
              </a:ext>
            </a:extLst>
          </p:cNvPr>
          <p:cNvSpPr>
            <a:spLocks noGrp="1"/>
          </p:cNvSpPr>
          <p:nvPr>
            <p:ph type="title"/>
          </p:nvPr>
        </p:nvSpPr>
        <p:spPr>
          <a:xfrm>
            <a:off x="3651739" y="196312"/>
            <a:ext cx="5257800" cy="1325563"/>
          </a:xfrm>
        </p:spPr>
        <p:txBody>
          <a:bodyPr/>
          <a:lstStyle/>
          <a:p>
            <a:r>
              <a:rPr lang="es-CL" dirty="0"/>
              <a:t>Órganos Vestigiales</a:t>
            </a:r>
          </a:p>
        </p:txBody>
      </p:sp>
      <p:sp>
        <p:nvSpPr>
          <p:cNvPr id="3" name="Marcador de contenido 2">
            <a:extLst>
              <a:ext uri="{FF2B5EF4-FFF2-40B4-BE49-F238E27FC236}">
                <a16:creationId xmlns:a16="http://schemas.microsoft.com/office/drawing/2014/main" xmlns="" id="{3FDCFC91-7C1A-4B62-94E7-E3121CE2FE90}"/>
              </a:ext>
            </a:extLst>
          </p:cNvPr>
          <p:cNvSpPr>
            <a:spLocks noGrp="1"/>
          </p:cNvSpPr>
          <p:nvPr>
            <p:ph idx="1"/>
          </p:nvPr>
        </p:nvSpPr>
        <p:spPr>
          <a:xfrm>
            <a:off x="342315" y="763000"/>
            <a:ext cx="9398034" cy="1927191"/>
          </a:xfrm>
        </p:spPr>
        <p:txBody>
          <a:bodyPr>
            <a:normAutofit/>
          </a:bodyPr>
          <a:lstStyle/>
          <a:p>
            <a:pPr marL="0" indent="0">
              <a:buNone/>
            </a:pPr>
            <a:r>
              <a:rPr lang="es-CL" sz="2400" dirty="0"/>
              <a:t>Son aquellos que están atrofiados y no tienen función específica. La explicación evolutiva dice que derivan de otros órganos que sí eran útiles en especies predecesoras. Por ejemplo, en nuestra especie se consideran como vestigiales las muelas del juicio, el coxis y el apéndice.</a:t>
            </a:r>
          </a:p>
        </p:txBody>
      </p:sp>
      <p:pic>
        <p:nvPicPr>
          <p:cNvPr id="9" name="Imagen 8">
            <a:extLst>
              <a:ext uri="{FF2B5EF4-FFF2-40B4-BE49-F238E27FC236}">
                <a16:creationId xmlns:a16="http://schemas.microsoft.com/office/drawing/2014/main" xmlns="" id="{D0993186-6093-4FFB-95C9-92E8B18E6BF5}"/>
              </a:ext>
            </a:extLst>
          </p:cNvPr>
          <p:cNvPicPr>
            <a:picLocks noChangeAspect="1"/>
          </p:cNvPicPr>
          <p:nvPr/>
        </p:nvPicPr>
        <p:blipFill>
          <a:blip r:embed="rId2"/>
          <a:stretch>
            <a:fillRect/>
          </a:stretch>
        </p:blipFill>
        <p:spPr>
          <a:xfrm>
            <a:off x="3467937" y="2356697"/>
            <a:ext cx="8207227" cy="4497521"/>
          </a:xfrm>
          <a:prstGeom prst="rect">
            <a:avLst/>
          </a:prstGeom>
        </p:spPr>
      </p:pic>
    </p:spTree>
    <p:extLst>
      <p:ext uri="{BB962C8B-B14F-4D97-AF65-F5344CB8AC3E}">
        <p14:creationId xmlns:p14="http://schemas.microsoft.com/office/powerpoint/2010/main" val="3827990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F0FB321-6644-4D79-B5DE-ACD492BCF1E5}"/>
              </a:ext>
            </a:extLst>
          </p:cNvPr>
          <p:cNvSpPr>
            <a:spLocks noGrp="1"/>
          </p:cNvSpPr>
          <p:nvPr>
            <p:ph type="title"/>
          </p:nvPr>
        </p:nvSpPr>
        <p:spPr>
          <a:xfrm>
            <a:off x="703838" y="238539"/>
            <a:ext cx="8596668" cy="1320800"/>
          </a:xfrm>
        </p:spPr>
        <p:txBody>
          <a:bodyPr>
            <a:normAutofit fontScale="90000"/>
          </a:bodyPr>
          <a:lstStyle/>
          <a:p>
            <a:pPr algn="ctr"/>
            <a:r>
              <a:rPr lang="es-CL" dirty="0"/>
              <a:t>EVIDENCIAS DE LA EVOLUCIÓN</a:t>
            </a:r>
            <a:r>
              <a:rPr lang="es-CL" b="1" dirty="0"/>
              <a:t/>
            </a:r>
            <a:br>
              <a:rPr lang="es-CL" b="1" dirty="0"/>
            </a:br>
            <a:r>
              <a:rPr lang="es-CL" b="1" dirty="0"/>
              <a:t>Pruebas bioquímicas</a:t>
            </a:r>
            <a:br>
              <a:rPr lang="es-CL" b="1" dirty="0"/>
            </a:br>
            <a:endParaRPr lang="es-CL" dirty="0"/>
          </a:p>
        </p:txBody>
      </p:sp>
      <p:sp>
        <p:nvSpPr>
          <p:cNvPr id="3" name="Marcador de contenido 2">
            <a:extLst>
              <a:ext uri="{FF2B5EF4-FFF2-40B4-BE49-F238E27FC236}">
                <a16:creationId xmlns:a16="http://schemas.microsoft.com/office/drawing/2014/main" xmlns="" id="{504DA8CE-411F-4BF3-A3F0-FF963C8ADA5D}"/>
              </a:ext>
            </a:extLst>
          </p:cNvPr>
          <p:cNvSpPr>
            <a:spLocks noGrp="1"/>
          </p:cNvSpPr>
          <p:nvPr>
            <p:ph idx="1"/>
          </p:nvPr>
        </p:nvSpPr>
        <p:spPr>
          <a:xfrm>
            <a:off x="838200" y="1825625"/>
            <a:ext cx="8822635" cy="4351338"/>
          </a:xfrm>
        </p:spPr>
        <p:txBody>
          <a:bodyPr>
            <a:normAutofit/>
          </a:bodyPr>
          <a:lstStyle/>
          <a:p>
            <a:r>
              <a:rPr lang="es-CL" sz="2400" dirty="0"/>
              <a:t>¿Sabías que se puede analizar el ADN para identificar el parentesco entre personas? Pues también se utiliza para descubrir las relaciones filogenéticas entre especies. Cuanto más semejanzas tengan el ADN o las proteínas de dos especies, más próximo será su parentesco evolutivo. La información obtenida del análisis y comparación del genoma y del proteoma se puede representar en un árbol filogenético, como el que se muestra a continuación.</a:t>
            </a:r>
          </a:p>
        </p:txBody>
      </p:sp>
    </p:spTree>
    <p:extLst>
      <p:ext uri="{BB962C8B-B14F-4D97-AF65-F5344CB8AC3E}">
        <p14:creationId xmlns:p14="http://schemas.microsoft.com/office/powerpoint/2010/main" val="908878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612F5D8-52C6-416B-8E5F-AFAF1EC3D1C6}"/>
              </a:ext>
            </a:extLst>
          </p:cNvPr>
          <p:cNvSpPr>
            <a:spLocks noGrp="1"/>
          </p:cNvSpPr>
          <p:nvPr>
            <p:ph type="title"/>
          </p:nvPr>
        </p:nvSpPr>
        <p:spPr>
          <a:xfrm>
            <a:off x="677334" y="251792"/>
            <a:ext cx="8596668" cy="1320800"/>
          </a:xfrm>
        </p:spPr>
        <p:txBody>
          <a:bodyPr>
            <a:normAutofit/>
          </a:bodyPr>
          <a:lstStyle/>
          <a:p>
            <a:pPr algn="ctr"/>
            <a:r>
              <a:rPr lang="es-CL" dirty="0"/>
              <a:t>¿Qué es la biodiversidad?</a:t>
            </a:r>
            <a:br>
              <a:rPr lang="es-CL" dirty="0"/>
            </a:br>
            <a:endParaRPr lang="es-CL" dirty="0"/>
          </a:p>
        </p:txBody>
      </p:sp>
      <p:sp>
        <p:nvSpPr>
          <p:cNvPr id="3" name="Marcador de contenido 2">
            <a:extLst>
              <a:ext uri="{FF2B5EF4-FFF2-40B4-BE49-F238E27FC236}">
                <a16:creationId xmlns:a16="http://schemas.microsoft.com/office/drawing/2014/main" xmlns="" id="{8704899D-4C93-44C7-9C86-D0315B2600A0}"/>
              </a:ext>
            </a:extLst>
          </p:cNvPr>
          <p:cNvSpPr>
            <a:spLocks noGrp="1"/>
          </p:cNvSpPr>
          <p:nvPr>
            <p:ph idx="1"/>
          </p:nvPr>
        </p:nvSpPr>
        <p:spPr>
          <a:xfrm>
            <a:off x="279768" y="912193"/>
            <a:ext cx="9725623" cy="1053180"/>
          </a:xfrm>
        </p:spPr>
        <p:txBody>
          <a:bodyPr/>
          <a:lstStyle/>
          <a:p>
            <a:r>
              <a:rPr lang="es-CL" sz="2000" dirty="0"/>
              <a:t>Inicialmente, el termino “biodiversidad” o “diversidad biológica” solo hacia</a:t>
            </a:r>
            <a:br>
              <a:rPr lang="es-CL" sz="2000" dirty="0"/>
            </a:br>
            <a:r>
              <a:rPr lang="es-CL" sz="2000" dirty="0"/>
              <a:t>referencia al numero de especies presentes en un área geográfica. Pero hoy es un concepto mas complejo que abarca:</a:t>
            </a:r>
          </a:p>
          <a:p>
            <a:endParaRPr lang="es-CL" dirty="0"/>
          </a:p>
        </p:txBody>
      </p:sp>
      <p:graphicFrame>
        <p:nvGraphicFramePr>
          <p:cNvPr id="4" name="Diagrama 3">
            <a:extLst>
              <a:ext uri="{FF2B5EF4-FFF2-40B4-BE49-F238E27FC236}">
                <a16:creationId xmlns:a16="http://schemas.microsoft.com/office/drawing/2014/main" xmlns="" id="{E4244F27-20B1-4A85-A7F1-A0805E0E529A}"/>
              </a:ext>
            </a:extLst>
          </p:cNvPr>
          <p:cNvGraphicFramePr/>
          <p:nvPr>
            <p:extLst>
              <p:ext uri="{D42A27DB-BD31-4B8C-83A1-F6EECF244321}">
                <p14:modId xmlns:p14="http://schemas.microsoft.com/office/powerpoint/2010/main" val="942775778"/>
              </p:ext>
            </p:extLst>
          </p:nvPr>
        </p:nvGraphicFramePr>
        <p:xfrm>
          <a:off x="0" y="1965372"/>
          <a:ext cx="11912232" cy="4892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463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18A090E-1DEF-4025-851D-F1E46E588E5A}"/>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xmlns="" id="{B26A03C2-F423-4867-A0BE-690366B476F2}"/>
              </a:ext>
            </a:extLst>
          </p:cNvPr>
          <p:cNvSpPr>
            <a:spLocks noGrp="1"/>
          </p:cNvSpPr>
          <p:nvPr>
            <p:ph idx="1"/>
          </p:nvPr>
        </p:nvSpPr>
        <p:spPr/>
        <p:txBody>
          <a:bodyPr/>
          <a:lstStyle/>
          <a:p>
            <a:endParaRPr lang="es-CL"/>
          </a:p>
        </p:txBody>
      </p:sp>
      <p:pic>
        <p:nvPicPr>
          <p:cNvPr id="4" name="Imagen 3">
            <a:extLst>
              <a:ext uri="{FF2B5EF4-FFF2-40B4-BE49-F238E27FC236}">
                <a16:creationId xmlns:a16="http://schemas.microsoft.com/office/drawing/2014/main" xmlns="" id="{72498048-A2E6-42AB-835C-312A9ADA3E7B}"/>
              </a:ext>
            </a:extLst>
          </p:cNvPr>
          <p:cNvPicPr>
            <a:picLocks noChangeAspect="1"/>
          </p:cNvPicPr>
          <p:nvPr/>
        </p:nvPicPr>
        <p:blipFill>
          <a:blip r:embed="rId2"/>
          <a:stretch>
            <a:fillRect/>
          </a:stretch>
        </p:blipFill>
        <p:spPr>
          <a:xfrm>
            <a:off x="1235998" y="0"/>
            <a:ext cx="8543859" cy="6841895"/>
          </a:xfrm>
          <a:prstGeom prst="rect">
            <a:avLst/>
          </a:prstGeom>
        </p:spPr>
      </p:pic>
    </p:spTree>
    <p:extLst>
      <p:ext uri="{BB962C8B-B14F-4D97-AF65-F5344CB8AC3E}">
        <p14:creationId xmlns:p14="http://schemas.microsoft.com/office/powerpoint/2010/main" val="2552429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35B1F3D-3037-4C02-A4E1-2FE794CF49E2}"/>
              </a:ext>
            </a:extLst>
          </p:cNvPr>
          <p:cNvSpPr>
            <a:spLocks noGrp="1"/>
          </p:cNvSpPr>
          <p:nvPr>
            <p:ph type="title"/>
          </p:nvPr>
        </p:nvSpPr>
        <p:spPr>
          <a:xfrm>
            <a:off x="743595" y="132837"/>
            <a:ext cx="8596668" cy="1320800"/>
          </a:xfrm>
        </p:spPr>
        <p:txBody>
          <a:bodyPr/>
          <a:lstStyle/>
          <a:p>
            <a:pPr algn="ctr"/>
            <a:r>
              <a:rPr lang="es-CL" dirty="0"/>
              <a:t>EVIDENCIAS DE LA EVOLUCIÓN</a:t>
            </a:r>
            <a:r>
              <a:rPr lang="es-CL" b="1" dirty="0"/>
              <a:t/>
            </a:r>
            <a:br>
              <a:rPr lang="es-CL" b="1" dirty="0"/>
            </a:br>
            <a:r>
              <a:rPr lang="es-CL" b="1" dirty="0"/>
              <a:t>Pruebas embriológicas</a:t>
            </a:r>
            <a:endParaRPr lang="es-CL" dirty="0"/>
          </a:p>
        </p:txBody>
      </p:sp>
      <p:sp>
        <p:nvSpPr>
          <p:cNvPr id="3" name="Marcador de contenido 2">
            <a:extLst>
              <a:ext uri="{FF2B5EF4-FFF2-40B4-BE49-F238E27FC236}">
                <a16:creationId xmlns:a16="http://schemas.microsoft.com/office/drawing/2014/main" xmlns="" id="{8B4F021C-62E2-4F71-AD35-98D79F85EB82}"/>
              </a:ext>
            </a:extLst>
          </p:cNvPr>
          <p:cNvSpPr>
            <a:spLocks noGrp="1"/>
          </p:cNvSpPr>
          <p:nvPr>
            <p:ph idx="1"/>
          </p:nvPr>
        </p:nvSpPr>
        <p:spPr>
          <a:xfrm>
            <a:off x="400879" y="1253885"/>
            <a:ext cx="7505165" cy="5634067"/>
          </a:xfrm>
        </p:spPr>
        <p:txBody>
          <a:bodyPr>
            <a:normAutofit fontScale="92500"/>
          </a:bodyPr>
          <a:lstStyle/>
          <a:p>
            <a:r>
              <a:rPr lang="es-CL" sz="2400" dirty="0"/>
              <a:t>En el siglo XIX, el biólogo alemán Ernst Haeckel, basándose en sus estudios acerca del desarrollo embrionario, concluyó que los organismos muestran ordenadamente las transformaciones que han ido acumulando en el proceso de evolución de su linaje. Esto significaría que, por ejemplo, durante el desarrollo embrionario humano aparecerían formas semejantes a las de un pez o de un ave. Esta evidencia se descartó cuando se demostró que los linajes no evolucionan linealmente, sino de manera ramificada.</a:t>
            </a:r>
          </a:p>
          <a:p>
            <a:r>
              <a:rPr lang="es-CL" sz="2400" dirty="0"/>
              <a:t>La más importante es el descubrimiento de los genes </a:t>
            </a:r>
            <a:r>
              <a:rPr lang="es-CL" sz="2400" dirty="0" err="1"/>
              <a:t>Hox</a:t>
            </a:r>
            <a:r>
              <a:rPr lang="es-CL" sz="2400" dirty="0"/>
              <a:t> u </a:t>
            </a:r>
            <a:r>
              <a:rPr lang="es-CL" sz="2400" dirty="0" err="1"/>
              <a:t>homeóticos</a:t>
            </a:r>
            <a:r>
              <a:rPr lang="es-CL" sz="2400" dirty="0"/>
              <a:t>, encargados de regular el desarrollo embrionario. Estos genes son prácticamente los mismos en todos los animales con simetría bilateral, como los insectos y los mamíferos</a:t>
            </a:r>
            <a:r>
              <a:rPr lang="es-CL" dirty="0"/>
              <a:t>.</a:t>
            </a:r>
          </a:p>
        </p:txBody>
      </p:sp>
      <p:pic>
        <p:nvPicPr>
          <p:cNvPr id="4" name="Imagen 3">
            <a:extLst>
              <a:ext uri="{FF2B5EF4-FFF2-40B4-BE49-F238E27FC236}">
                <a16:creationId xmlns:a16="http://schemas.microsoft.com/office/drawing/2014/main" xmlns="" id="{A4408B56-423E-4C8E-804A-C7BA1A4F88D5}"/>
              </a:ext>
            </a:extLst>
          </p:cNvPr>
          <p:cNvPicPr>
            <a:picLocks noChangeAspect="1"/>
          </p:cNvPicPr>
          <p:nvPr/>
        </p:nvPicPr>
        <p:blipFill>
          <a:blip r:embed="rId2"/>
          <a:stretch>
            <a:fillRect/>
          </a:stretch>
        </p:blipFill>
        <p:spPr>
          <a:xfrm>
            <a:off x="7906044" y="132837"/>
            <a:ext cx="4081462" cy="6755115"/>
          </a:xfrm>
          <a:prstGeom prst="rect">
            <a:avLst/>
          </a:prstGeom>
        </p:spPr>
      </p:pic>
    </p:spTree>
    <p:extLst>
      <p:ext uri="{BB962C8B-B14F-4D97-AF65-F5344CB8AC3E}">
        <p14:creationId xmlns:p14="http://schemas.microsoft.com/office/powerpoint/2010/main" val="957006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1B9A366-122B-494C-A1F6-DF282C2FCCC5}"/>
              </a:ext>
            </a:extLst>
          </p:cNvPr>
          <p:cNvSpPr>
            <a:spLocks noGrp="1"/>
          </p:cNvSpPr>
          <p:nvPr>
            <p:ph type="title"/>
          </p:nvPr>
        </p:nvSpPr>
        <p:spPr/>
        <p:txBody>
          <a:bodyPr/>
          <a:lstStyle/>
          <a:p>
            <a:pPr algn="ctr"/>
            <a:r>
              <a:rPr lang="es-CL" dirty="0"/>
              <a:t>Evolucionismo antes de Darwin </a:t>
            </a:r>
          </a:p>
        </p:txBody>
      </p:sp>
      <p:sp>
        <p:nvSpPr>
          <p:cNvPr id="3" name="Marcador de contenido 2">
            <a:extLst>
              <a:ext uri="{FF2B5EF4-FFF2-40B4-BE49-F238E27FC236}">
                <a16:creationId xmlns:a16="http://schemas.microsoft.com/office/drawing/2014/main" xmlns="" id="{DD719F82-E77E-4D06-B8E0-8F1A1BB43D8E}"/>
              </a:ext>
            </a:extLst>
          </p:cNvPr>
          <p:cNvSpPr>
            <a:spLocks noGrp="1"/>
          </p:cNvSpPr>
          <p:nvPr>
            <p:ph idx="1"/>
          </p:nvPr>
        </p:nvSpPr>
        <p:spPr>
          <a:xfrm>
            <a:off x="544813" y="1786836"/>
            <a:ext cx="9222040" cy="2347842"/>
          </a:xfrm>
        </p:spPr>
        <p:txBody>
          <a:bodyPr>
            <a:normAutofit/>
          </a:bodyPr>
          <a:lstStyle/>
          <a:p>
            <a:r>
              <a:rPr lang="es-CL" sz="2200" dirty="0"/>
              <a:t>Las ideas científicas cambian y progresan. Esto, porque la ciencia supone que no hay verdades incuestionables y siempre existe la posibilidad de nuevas explicaciones para los fenómenos naturales.</a:t>
            </a:r>
          </a:p>
          <a:p>
            <a:r>
              <a:rPr lang="es-CL" sz="2200" dirty="0"/>
              <a:t>Es por ello que luego de las distintas evidencias, que demostraban la variación de las especie en el tiempo, los pensamiento comenzaron a cambiar. </a:t>
            </a:r>
          </a:p>
        </p:txBody>
      </p:sp>
    </p:spTree>
    <p:extLst>
      <p:ext uri="{BB962C8B-B14F-4D97-AF65-F5344CB8AC3E}">
        <p14:creationId xmlns:p14="http://schemas.microsoft.com/office/powerpoint/2010/main" val="1791991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64F9A74C-C88C-477F-80A0-837302174D7F}"/>
              </a:ext>
            </a:extLst>
          </p:cNvPr>
          <p:cNvPicPr>
            <a:picLocks noChangeAspect="1"/>
          </p:cNvPicPr>
          <p:nvPr/>
        </p:nvPicPr>
        <p:blipFill>
          <a:blip r:embed="rId2"/>
          <a:stretch>
            <a:fillRect/>
          </a:stretch>
        </p:blipFill>
        <p:spPr>
          <a:xfrm>
            <a:off x="393629" y="450366"/>
            <a:ext cx="9462313" cy="5605878"/>
          </a:xfrm>
          <a:prstGeom prst="rect">
            <a:avLst/>
          </a:prstGeom>
        </p:spPr>
      </p:pic>
    </p:spTree>
    <p:extLst>
      <p:ext uri="{BB962C8B-B14F-4D97-AF65-F5344CB8AC3E}">
        <p14:creationId xmlns:p14="http://schemas.microsoft.com/office/powerpoint/2010/main" val="389467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AD39CB1-FD95-4C19-8EC2-C8744F737322}"/>
              </a:ext>
            </a:extLst>
          </p:cNvPr>
          <p:cNvSpPr>
            <a:spLocks noGrp="1"/>
          </p:cNvSpPr>
          <p:nvPr>
            <p:ph type="title"/>
          </p:nvPr>
        </p:nvSpPr>
        <p:spPr>
          <a:xfrm>
            <a:off x="677333" y="609600"/>
            <a:ext cx="9606353" cy="1320800"/>
          </a:xfrm>
        </p:spPr>
        <p:txBody>
          <a:bodyPr>
            <a:normAutofit fontScale="90000"/>
          </a:bodyPr>
          <a:lstStyle/>
          <a:p>
            <a:r>
              <a:rPr lang="es-CL" b="1" dirty="0"/>
              <a:t>Teoría de la evolución postulada por Lamarck</a:t>
            </a:r>
            <a:br>
              <a:rPr lang="es-CL" b="1" dirty="0"/>
            </a:br>
            <a:endParaRPr lang="es-CL" dirty="0"/>
          </a:p>
        </p:txBody>
      </p:sp>
      <p:sp>
        <p:nvSpPr>
          <p:cNvPr id="3" name="Marcador de contenido 2">
            <a:extLst>
              <a:ext uri="{FF2B5EF4-FFF2-40B4-BE49-F238E27FC236}">
                <a16:creationId xmlns:a16="http://schemas.microsoft.com/office/drawing/2014/main" xmlns="" id="{EDCE1CDE-FA23-44E9-9A38-9184D9565265}"/>
              </a:ext>
            </a:extLst>
          </p:cNvPr>
          <p:cNvSpPr>
            <a:spLocks noGrp="1"/>
          </p:cNvSpPr>
          <p:nvPr>
            <p:ph idx="1"/>
          </p:nvPr>
        </p:nvSpPr>
        <p:spPr>
          <a:xfrm>
            <a:off x="357807" y="1270000"/>
            <a:ext cx="9606353" cy="5216987"/>
          </a:xfrm>
        </p:spPr>
        <p:txBody>
          <a:bodyPr>
            <a:noAutofit/>
          </a:bodyPr>
          <a:lstStyle/>
          <a:p>
            <a:r>
              <a:rPr lang="es-CL" sz="2200" dirty="0"/>
              <a:t>Lamarck planteaba que la evolución de las especies constituye una progresión, en la que los organismos van originando formas de vida cada vez más complejas y “perfectas”.</a:t>
            </a:r>
          </a:p>
          <a:p>
            <a:r>
              <a:rPr lang="es-CL" sz="2200" dirty="0"/>
              <a:t>Su teoría se basaba en los siguientes principios: </a:t>
            </a:r>
          </a:p>
          <a:p>
            <a:pPr marL="0" indent="0">
              <a:buNone/>
            </a:pPr>
            <a:r>
              <a:rPr lang="es-CL" sz="2200" dirty="0"/>
              <a:t>          - todos los organismos tienden a la perfección, debido a una fuerza interna o impulso vital.</a:t>
            </a:r>
          </a:p>
          <a:p>
            <a:pPr marL="0" indent="0">
              <a:buNone/>
            </a:pPr>
            <a:r>
              <a:rPr lang="es-CL" sz="2200" dirty="0"/>
              <a:t>          - los cambios en el ambiente generan necesidades entre los organismos.</a:t>
            </a:r>
          </a:p>
          <a:p>
            <a:pPr marL="0" indent="0">
              <a:buNone/>
            </a:pPr>
            <a:r>
              <a:rPr lang="es-CL" sz="2200" dirty="0"/>
              <a:t>          - las necesidades hacen que los organismos se vean obligados a utilizar ciertos órganos, los cuales se desarrollan por su uso. Por el contrario, el desuso de un órgano o estructura provoca su atrofia.</a:t>
            </a:r>
          </a:p>
          <a:p>
            <a:pPr marL="0" indent="0">
              <a:buNone/>
            </a:pPr>
            <a:r>
              <a:rPr lang="es-CL" sz="2200" dirty="0"/>
              <a:t>          - frente a los cambios del ambiente, surgen características en los organismos, llamadas caracteres adquiridos, que se heredan de generación en generación.</a:t>
            </a:r>
          </a:p>
        </p:txBody>
      </p:sp>
    </p:spTree>
    <p:extLst>
      <p:ext uri="{BB962C8B-B14F-4D97-AF65-F5344CB8AC3E}">
        <p14:creationId xmlns:p14="http://schemas.microsoft.com/office/powerpoint/2010/main" val="3306984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D212FE9B-3571-45DD-9BDD-A0EB3C918F55}"/>
              </a:ext>
            </a:extLst>
          </p:cNvPr>
          <p:cNvSpPr>
            <a:spLocks noGrp="1"/>
          </p:cNvSpPr>
          <p:nvPr>
            <p:ph idx="1"/>
          </p:nvPr>
        </p:nvSpPr>
        <p:spPr>
          <a:xfrm>
            <a:off x="477080" y="490815"/>
            <a:ext cx="8547652" cy="1536767"/>
          </a:xfrm>
        </p:spPr>
        <p:txBody>
          <a:bodyPr>
            <a:noAutofit/>
          </a:bodyPr>
          <a:lstStyle/>
          <a:p>
            <a:r>
              <a:rPr lang="es-CL" sz="2400" dirty="0"/>
              <a:t>El gran aporte de Lamarck es haber postulado la primera teoría científica de la evolución, explicada a través del ejemplo de la jirafa. Sin embargo, no realizó observaciones en la naturaleza que permitieran validarla. Si bien su teoría fue refutada más adelante, permitió el avance hacia una teoría evolutiva más definitiva.</a:t>
            </a:r>
          </a:p>
        </p:txBody>
      </p:sp>
    </p:spTree>
    <p:extLst>
      <p:ext uri="{BB962C8B-B14F-4D97-AF65-F5344CB8AC3E}">
        <p14:creationId xmlns:p14="http://schemas.microsoft.com/office/powerpoint/2010/main" val="1408384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6A896D5-60EE-4D71-BC94-D7951C85B2F3}"/>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xmlns="" id="{AA116A01-585A-4665-81F7-2C1FDC26E932}"/>
              </a:ext>
            </a:extLst>
          </p:cNvPr>
          <p:cNvSpPr>
            <a:spLocks noGrp="1"/>
          </p:cNvSpPr>
          <p:nvPr>
            <p:ph idx="1"/>
          </p:nvPr>
        </p:nvSpPr>
        <p:spPr/>
        <p:txBody>
          <a:bodyPr/>
          <a:lstStyle/>
          <a:p>
            <a:endParaRPr lang="es-CL"/>
          </a:p>
        </p:txBody>
      </p:sp>
      <p:pic>
        <p:nvPicPr>
          <p:cNvPr id="4" name="Imagen 3">
            <a:extLst>
              <a:ext uri="{FF2B5EF4-FFF2-40B4-BE49-F238E27FC236}">
                <a16:creationId xmlns:a16="http://schemas.microsoft.com/office/drawing/2014/main" xmlns="" id="{2A48B41A-4710-451D-8402-F869038CED9A}"/>
              </a:ext>
            </a:extLst>
          </p:cNvPr>
          <p:cNvPicPr>
            <a:picLocks noChangeAspect="1"/>
          </p:cNvPicPr>
          <p:nvPr/>
        </p:nvPicPr>
        <p:blipFill>
          <a:blip r:embed="rId2"/>
          <a:stretch>
            <a:fillRect/>
          </a:stretch>
        </p:blipFill>
        <p:spPr>
          <a:xfrm>
            <a:off x="1052476" y="0"/>
            <a:ext cx="9549263" cy="6858000"/>
          </a:xfrm>
          <a:prstGeom prst="rect">
            <a:avLst/>
          </a:prstGeom>
        </p:spPr>
      </p:pic>
    </p:spTree>
    <p:extLst>
      <p:ext uri="{BB962C8B-B14F-4D97-AF65-F5344CB8AC3E}">
        <p14:creationId xmlns:p14="http://schemas.microsoft.com/office/powerpoint/2010/main" val="434910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B9B38CD-444A-42E9-BF76-6BF4FD4E92FA}"/>
              </a:ext>
            </a:extLst>
          </p:cNvPr>
          <p:cNvSpPr>
            <a:spLocks noGrp="1"/>
          </p:cNvSpPr>
          <p:nvPr>
            <p:ph type="title"/>
          </p:nvPr>
        </p:nvSpPr>
        <p:spPr>
          <a:xfrm>
            <a:off x="677334" y="609600"/>
            <a:ext cx="8596668" cy="821635"/>
          </a:xfrm>
        </p:spPr>
        <p:txBody>
          <a:bodyPr/>
          <a:lstStyle/>
          <a:p>
            <a:pPr algn="ctr"/>
            <a:r>
              <a:rPr lang="es-CL" b="1" dirty="0"/>
              <a:t>Charles Darwin y Alfred Wallace</a:t>
            </a:r>
            <a:endParaRPr lang="es-CL" dirty="0"/>
          </a:p>
        </p:txBody>
      </p:sp>
      <p:sp>
        <p:nvSpPr>
          <p:cNvPr id="8" name="Marcador de contenido 2">
            <a:extLst>
              <a:ext uri="{FF2B5EF4-FFF2-40B4-BE49-F238E27FC236}">
                <a16:creationId xmlns:a16="http://schemas.microsoft.com/office/drawing/2014/main" xmlns="" id="{C14CFF3D-2D7F-493C-8290-99B6B22B7622}"/>
              </a:ext>
            </a:extLst>
          </p:cNvPr>
          <p:cNvSpPr txBox="1">
            <a:spLocks/>
          </p:cNvSpPr>
          <p:nvPr/>
        </p:nvSpPr>
        <p:spPr>
          <a:xfrm>
            <a:off x="677334" y="1488613"/>
            <a:ext cx="8596668" cy="38807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L" sz="2200" dirty="0"/>
              <a:t>Primer antecedente: la lucha por la sobrevivencia</a:t>
            </a:r>
          </a:p>
          <a:p>
            <a:r>
              <a:rPr lang="es-CL" sz="2200" dirty="0"/>
              <a:t>La lectura que hizo tanto Darwin como Wallace del libro Ensayo sobre el principio de la población, escrito en 1798 por el economista ingles Thomas Malthus, también contribuyo al desarrollo de su teoría. En su libro, Malthus supuso que la población humana crece mas rápido que la producción de alimentos, lo que sugiere que habría una competencia por la comida y que solo aquellos que tenían acceso a los alimentos sobrevivirían. Aunque las predicciones de Malthus no se basaban en datos y son discutibles, influyeron en ambos naturalistas para que pensaran que en las poblaciones de seres vivos la lucha por la sobrevivencia es constante.</a:t>
            </a:r>
          </a:p>
        </p:txBody>
      </p:sp>
    </p:spTree>
    <p:extLst>
      <p:ext uri="{BB962C8B-B14F-4D97-AF65-F5344CB8AC3E}">
        <p14:creationId xmlns:p14="http://schemas.microsoft.com/office/powerpoint/2010/main" val="3711780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0FB3BCF2-A5B1-4FA3-B949-8772A4DB2511}"/>
              </a:ext>
            </a:extLst>
          </p:cNvPr>
          <p:cNvSpPr>
            <a:spLocks noGrp="1"/>
          </p:cNvSpPr>
          <p:nvPr>
            <p:ph idx="1"/>
          </p:nvPr>
        </p:nvSpPr>
        <p:spPr>
          <a:xfrm>
            <a:off x="478552" y="1696763"/>
            <a:ext cx="8596668" cy="3880773"/>
          </a:xfrm>
        </p:spPr>
        <p:txBody>
          <a:bodyPr>
            <a:noAutofit/>
          </a:bodyPr>
          <a:lstStyle/>
          <a:p>
            <a:r>
              <a:rPr lang="es-CL" sz="2200" dirty="0"/>
              <a:t>Segundo antecedente: la idea de selección</a:t>
            </a:r>
          </a:p>
          <a:p>
            <a:r>
              <a:rPr lang="es-CL" sz="2200" dirty="0"/>
              <a:t>Darwin llego a la </a:t>
            </a:r>
            <a:r>
              <a:rPr lang="es-CL" sz="2200" dirty="0" err="1"/>
              <a:t>conclusion</a:t>
            </a:r>
            <a:r>
              <a:rPr lang="es-CL" sz="2200" dirty="0"/>
              <a:t> de que la naturaleza ejerce </a:t>
            </a:r>
            <a:r>
              <a:rPr lang="es-CL" sz="2200" dirty="0" err="1"/>
              <a:t>seleccion</a:t>
            </a:r>
            <a:r>
              <a:rPr lang="es-CL" sz="2200" dirty="0"/>
              <a:t> en especies silvestres comparables con la selección artificial efectuada por los agricultores para obtener las variedades de plantas y de animales. Esta consiste en elegir a los individuos reproductores por poseer alguna </a:t>
            </a:r>
            <a:r>
              <a:rPr lang="es-CL" sz="2200" dirty="0" err="1"/>
              <a:t>caracteristica</a:t>
            </a:r>
            <a:r>
              <a:rPr lang="es-CL" sz="2200" dirty="0"/>
              <a:t> deseable y que la </a:t>
            </a:r>
            <a:r>
              <a:rPr lang="es-CL" sz="2200" dirty="0" err="1"/>
              <a:t>cria</a:t>
            </a:r>
            <a:r>
              <a:rPr lang="es-CL" sz="2200" dirty="0"/>
              <a:t> hereda. Repitiendo el proceso por varias generaciones, es posible obtener diferentes razas o variedades de animales o vegetales. A Darwin se le </a:t>
            </a:r>
            <a:r>
              <a:rPr lang="es-CL" sz="2200" dirty="0" err="1"/>
              <a:t>ocurrio</a:t>
            </a:r>
            <a:r>
              <a:rPr lang="es-CL" sz="2200" dirty="0"/>
              <a:t> que en la naturaleza </a:t>
            </a:r>
            <a:r>
              <a:rPr lang="es-CL" sz="2200" dirty="0" err="1"/>
              <a:t>podia</a:t>
            </a:r>
            <a:r>
              <a:rPr lang="es-CL" sz="2200" dirty="0"/>
              <a:t> suceder un proceso similar, pero en este caso la </a:t>
            </a:r>
            <a:r>
              <a:rPr lang="es-CL" sz="2200" dirty="0" err="1"/>
              <a:t>seleccion</a:t>
            </a:r>
            <a:r>
              <a:rPr lang="es-CL" sz="2200" dirty="0"/>
              <a:t> la </a:t>
            </a:r>
            <a:r>
              <a:rPr lang="es-CL" sz="2200" dirty="0" err="1"/>
              <a:t>llevaria</a:t>
            </a:r>
            <a:r>
              <a:rPr lang="es-CL" sz="2200" dirty="0"/>
              <a:t> a cabo el ambiente, </a:t>
            </a:r>
            <a:r>
              <a:rPr lang="es-CL" sz="2200" dirty="0" err="1"/>
              <a:t>razon</a:t>
            </a:r>
            <a:r>
              <a:rPr lang="es-CL" sz="2200" dirty="0"/>
              <a:t> por la cual lo llamo selección natural.</a:t>
            </a:r>
          </a:p>
        </p:txBody>
      </p:sp>
    </p:spTree>
    <p:extLst>
      <p:ext uri="{BB962C8B-B14F-4D97-AF65-F5344CB8AC3E}">
        <p14:creationId xmlns:p14="http://schemas.microsoft.com/office/powerpoint/2010/main" val="3429359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3A999E0-53C3-4935-89B7-EEBD1C7945D8}"/>
              </a:ext>
            </a:extLst>
          </p:cNvPr>
          <p:cNvSpPr>
            <a:spLocks noGrp="1"/>
          </p:cNvSpPr>
          <p:nvPr>
            <p:ph type="title"/>
          </p:nvPr>
        </p:nvSpPr>
        <p:spPr/>
        <p:txBody>
          <a:bodyPr/>
          <a:lstStyle/>
          <a:p>
            <a:pPr algn="ctr"/>
            <a:r>
              <a:rPr lang="es-CL" dirty="0"/>
              <a:t>Viajes de Darwin</a:t>
            </a:r>
          </a:p>
        </p:txBody>
      </p:sp>
      <p:sp>
        <p:nvSpPr>
          <p:cNvPr id="3" name="Marcador de contenido 2">
            <a:extLst>
              <a:ext uri="{FF2B5EF4-FFF2-40B4-BE49-F238E27FC236}">
                <a16:creationId xmlns:a16="http://schemas.microsoft.com/office/drawing/2014/main" xmlns="" id="{39D9BB2D-0565-43C7-B496-8018F6FD6855}"/>
              </a:ext>
            </a:extLst>
          </p:cNvPr>
          <p:cNvSpPr>
            <a:spLocks noGrp="1"/>
          </p:cNvSpPr>
          <p:nvPr>
            <p:ph idx="1"/>
          </p:nvPr>
        </p:nvSpPr>
        <p:spPr/>
        <p:txBody>
          <a:bodyPr/>
          <a:lstStyle/>
          <a:p>
            <a:endParaRPr lang="es-CL"/>
          </a:p>
        </p:txBody>
      </p:sp>
      <p:pic>
        <p:nvPicPr>
          <p:cNvPr id="4" name="Imagen 3">
            <a:extLst>
              <a:ext uri="{FF2B5EF4-FFF2-40B4-BE49-F238E27FC236}">
                <a16:creationId xmlns:a16="http://schemas.microsoft.com/office/drawing/2014/main" xmlns="" id="{99DD13E8-7586-474A-8238-93EBEDE2D51C}"/>
              </a:ext>
            </a:extLst>
          </p:cNvPr>
          <p:cNvPicPr>
            <a:picLocks noChangeAspect="1"/>
          </p:cNvPicPr>
          <p:nvPr/>
        </p:nvPicPr>
        <p:blipFill>
          <a:blip r:embed="rId2"/>
          <a:stretch>
            <a:fillRect/>
          </a:stretch>
        </p:blipFill>
        <p:spPr>
          <a:xfrm>
            <a:off x="166894" y="1495473"/>
            <a:ext cx="10587821" cy="4752927"/>
          </a:xfrm>
          <a:prstGeom prst="rect">
            <a:avLst/>
          </a:prstGeom>
        </p:spPr>
      </p:pic>
    </p:spTree>
    <p:extLst>
      <p:ext uri="{BB962C8B-B14F-4D97-AF65-F5344CB8AC3E}">
        <p14:creationId xmlns:p14="http://schemas.microsoft.com/office/powerpoint/2010/main" val="2262268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01DC933-019A-4F7D-96D1-49DAFBB719A7}"/>
              </a:ext>
            </a:extLst>
          </p:cNvPr>
          <p:cNvSpPr>
            <a:spLocks noGrp="1"/>
          </p:cNvSpPr>
          <p:nvPr>
            <p:ph type="title"/>
          </p:nvPr>
        </p:nvSpPr>
        <p:spPr>
          <a:xfrm>
            <a:off x="319525" y="0"/>
            <a:ext cx="9102771" cy="1320800"/>
          </a:xfrm>
        </p:spPr>
        <p:txBody>
          <a:bodyPr>
            <a:normAutofit fontScale="90000"/>
          </a:bodyPr>
          <a:lstStyle/>
          <a:p>
            <a:pPr algn="ctr"/>
            <a:r>
              <a:rPr lang="es-CL" dirty="0"/>
              <a:t>Las explicaciones no científicas </a:t>
            </a:r>
            <a:br>
              <a:rPr lang="es-CL" dirty="0"/>
            </a:br>
            <a:r>
              <a:rPr lang="es-CL" dirty="0"/>
              <a:t>de la Biodiversidad</a:t>
            </a:r>
            <a:br>
              <a:rPr lang="es-CL" dirty="0"/>
            </a:br>
            <a:endParaRPr lang="es-CL" dirty="0"/>
          </a:p>
        </p:txBody>
      </p:sp>
      <p:sp>
        <p:nvSpPr>
          <p:cNvPr id="3" name="Marcador de contenido 2">
            <a:extLst>
              <a:ext uri="{FF2B5EF4-FFF2-40B4-BE49-F238E27FC236}">
                <a16:creationId xmlns:a16="http://schemas.microsoft.com/office/drawing/2014/main" xmlns="" id="{161ADC59-6E24-4859-8BA1-72892BD6B3A0}"/>
              </a:ext>
            </a:extLst>
          </p:cNvPr>
          <p:cNvSpPr>
            <a:spLocks noGrp="1"/>
          </p:cNvSpPr>
          <p:nvPr>
            <p:ph idx="1"/>
          </p:nvPr>
        </p:nvSpPr>
        <p:spPr>
          <a:xfrm>
            <a:off x="319525" y="1073911"/>
            <a:ext cx="9102770" cy="5075098"/>
          </a:xfrm>
        </p:spPr>
        <p:txBody>
          <a:bodyPr>
            <a:noAutofit/>
          </a:bodyPr>
          <a:lstStyle/>
          <a:p>
            <a:r>
              <a:rPr lang="es-CL" sz="2200" dirty="0"/>
              <a:t>Una explicación no científica estará limitada e influenciada fuertemente por las creencias y conocimientos previos que se puedan tener. Por eso, las primeras respuestas sobre el origen y la diversidad de los seres vivos estuvieron inspiradas en textos religiosos o en pensamientos mágicos. Postura conocida como creacionismo </a:t>
            </a:r>
            <a:r>
              <a:rPr lang="es-CL" sz="2200" dirty="0">
                <a:sym typeface="Wingdings" panose="05000000000000000000" pitchFamily="2" charset="2"/>
              </a:rPr>
              <a:t> Explicación del origen de la vida.</a:t>
            </a:r>
            <a:endParaRPr lang="es-CL" sz="2200" dirty="0"/>
          </a:p>
          <a:p>
            <a:r>
              <a:rPr lang="es-CL" sz="2200" dirty="0"/>
              <a:t>El filósofo griego Aristóteles (384-332 a. C.) estableció la idea de que las especies no se transformaban a lo largo del tiempo, sino que más bien </a:t>
            </a:r>
            <a:r>
              <a:rPr lang="it-IT" sz="2200" dirty="0"/>
              <a:t>permanecían fijas, inmutables </a:t>
            </a:r>
            <a:r>
              <a:rPr lang="it-IT" sz="2200" dirty="0">
                <a:sym typeface="Wingdings" panose="05000000000000000000" pitchFamily="2" charset="2"/>
              </a:rPr>
              <a:t> Fijismo</a:t>
            </a:r>
            <a:endParaRPr lang="es-CL" sz="2200" dirty="0"/>
          </a:p>
          <a:p>
            <a:r>
              <a:rPr lang="es-CL" sz="2200" dirty="0"/>
              <a:t>Por lo general, ambos planteamientos formaban una unidad, pues se aceptaba universalmente que las especies no han cambiado en absoluto luego de que fueron creadas por un ser divino. Esta concepción predominó en la religión cristiana en el pasado, basándose en la lectura literal de la Biblia.</a:t>
            </a:r>
          </a:p>
        </p:txBody>
      </p:sp>
    </p:spTree>
    <p:extLst>
      <p:ext uri="{BB962C8B-B14F-4D97-AF65-F5344CB8AC3E}">
        <p14:creationId xmlns:p14="http://schemas.microsoft.com/office/powerpoint/2010/main" val="1328298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2A5D5E41-98D6-442C-9FA8-5A3F18AFBBE9}"/>
              </a:ext>
            </a:extLst>
          </p:cNvPr>
          <p:cNvPicPr>
            <a:picLocks noChangeAspect="1"/>
          </p:cNvPicPr>
          <p:nvPr/>
        </p:nvPicPr>
        <p:blipFill>
          <a:blip r:embed="rId2"/>
          <a:stretch>
            <a:fillRect/>
          </a:stretch>
        </p:blipFill>
        <p:spPr>
          <a:xfrm>
            <a:off x="2616591" y="-36903"/>
            <a:ext cx="6724357" cy="6894903"/>
          </a:xfrm>
          <a:prstGeom prst="rect">
            <a:avLst/>
          </a:prstGeom>
        </p:spPr>
      </p:pic>
      <p:sp>
        <p:nvSpPr>
          <p:cNvPr id="5" name="CuadroTexto 4">
            <a:extLst>
              <a:ext uri="{FF2B5EF4-FFF2-40B4-BE49-F238E27FC236}">
                <a16:creationId xmlns:a16="http://schemas.microsoft.com/office/drawing/2014/main" xmlns="" id="{001D605B-A76F-4C28-928B-26838557AA68}"/>
              </a:ext>
            </a:extLst>
          </p:cNvPr>
          <p:cNvSpPr txBox="1"/>
          <p:nvPr/>
        </p:nvSpPr>
        <p:spPr>
          <a:xfrm>
            <a:off x="534572" y="5641145"/>
            <a:ext cx="1533379" cy="923330"/>
          </a:xfrm>
          <a:prstGeom prst="rect">
            <a:avLst/>
          </a:prstGeom>
          <a:noFill/>
        </p:spPr>
        <p:txBody>
          <a:bodyPr wrap="square" rtlCol="0">
            <a:spAutoFit/>
          </a:bodyPr>
          <a:lstStyle/>
          <a:p>
            <a:r>
              <a:rPr lang="es-CL" dirty="0"/>
              <a:t>Pagina 39 de su texto escolar.</a:t>
            </a:r>
          </a:p>
        </p:txBody>
      </p:sp>
    </p:spTree>
    <p:extLst>
      <p:ext uri="{BB962C8B-B14F-4D97-AF65-F5344CB8AC3E}">
        <p14:creationId xmlns:p14="http://schemas.microsoft.com/office/powerpoint/2010/main" val="3445232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F87EF2FC-10BD-45F7-A9F0-7C62172F9D8A}"/>
              </a:ext>
            </a:extLst>
          </p:cNvPr>
          <p:cNvSpPr>
            <a:spLocks noGrp="1"/>
          </p:cNvSpPr>
          <p:nvPr>
            <p:ph idx="1"/>
          </p:nvPr>
        </p:nvSpPr>
        <p:spPr>
          <a:xfrm>
            <a:off x="253265" y="663094"/>
            <a:ext cx="8596668" cy="3880773"/>
          </a:xfrm>
        </p:spPr>
        <p:txBody>
          <a:bodyPr>
            <a:noAutofit/>
          </a:bodyPr>
          <a:lstStyle/>
          <a:p>
            <a:r>
              <a:rPr lang="es-CL" sz="2200" dirty="0"/>
              <a:t>La selección natural es el mecanismo propuesto por Darwin para explicar la evolución de las especies. Pero ¿cómo ocurre?</a:t>
            </a:r>
          </a:p>
          <a:p>
            <a:r>
              <a:rPr lang="es-CL" sz="2200" dirty="0"/>
              <a:t>Darwin había observado que entre los organismos de una misma especie hay variaciones. Si algunas de estas características son ventajosas, es decir, permiten que los organismos aumenten sus posibilidades de sobrevivir y reproducirse, y si además son heredadas de padres a hijos, entonces la proporción de individuos con dichos rasgos favorables aumentaría de generación en generación. Así, dichos miembros de la población serían seleccionados por la naturaleza. Por lo tanto, los requisitos básicos para que opere la selección natural son: la existencia de la variabilidad en las poblaciones, la heredabilidad de estos rasgos y su relación con la capacidad de sobrevivencia y reproducción, capacidad que se conoce como adecuación biológica.</a:t>
            </a:r>
          </a:p>
        </p:txBody>
      </p:sp>
    </p:spTree>
    <p:extLst>
      <p:ext uri="{BB962C8B-B14F-4D97-AF65-F5344CB8AC3E}">
        <p14:creationId xmlns:p14="http://schemas.microsoft.com/office/powerpoint/2010/main" val="2002293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C12B40-C7E6-4E09-BC56-4740C8EF9086}"/>
              </a:ext>
            </a:extLst>
          </p:cNvPr>
          <p:cNvSpPr>
            <a:spLocks noGrp="1"/>
          </p:cNvSpPr>
          <p:nvPr>
            <p:ph type="title"/>
          </p:nvPr>
        </p:nvSpPr>
        <p:spPr>
          <a:xfrm>
            <a:off x="1431234" y="0"/>
            <a:ext cx="8596668" cy="1320800"/>
          </a:xfrm>
        </p:spPr>
        <p:txBody>
          <a:bodyPr/>
          <a:lstStyle/>
          <a:p>
            <a:pPr algn="ctr"/>
            <a:r>
              <a:rPr lang="es-CL" dirty="0"/>
              <a:t>Evolución por Selección Natural</a:t>
            </a:r>
          </a:p>
        </p:txBody>
      </p:sp>
      <p:sp>
        <p:nvSpPr>
          <p:cNvPr id="3" name="Marcador de contenido 2">
            <a:extLst>
              <a:ext uri="{FF2B5EF4-FFF2-40B4-BE49-F238E27FC236}">
                <a16:creationId xmlns:a16="http://schemas.microsoft.com/office/drawing/2014/main" xmlns="" id="{BB67C677-37E8-41C5-9F97-64939C85568F}"/>
              </a:ext>
            </a:extLst>
          </p:cNvPr>
          <p:cNvSpPr>
            <a:spLocks noGrp="1"/>
          </p:cNvSpPr>
          <p:nvPr>
            <p:ph idx="1"/>
          </p:nvPr>
        </p:nvSpPr>
        <p:spPr/>
        <p:txBody>
          <a:bodyPr/>
          <a:lstStyle/>
          <a:p>
            <a:endParaRPr lang="es-CL"/>
          </a:p>
        </p:txBody>
      </p:sp>
      <p:pic>
        <p:nvPicPr>
          <p:cNvPr id="4" name="Imagen 3">
            <a:extLst>
              <a:ext uri="{FF2B5EF4-FFF2-40B4-BE49-F238E27FC236}">
                <a16:creationId xmlns:a16="http://schemas.microsoft.com/office/drawing/2014/main" xmlns="" id="{CD814839-7CFA-439E-BB3C-519D0DE4EA1B}"/>
              </a:ext>
            </a:extLst>
          </p:cNvPr>
          <p:cNvPicPr>
            <a:picLocks noChangeAspect="1"/>
          </p:cNvPicPr>
          <p:nvPr/>
        </p:nvPicPr>
        <p:blipFill>
          <a:blip r:embed="rId2"/>
          <a:stretch>
            <a:fillRect/>
          </a:stretch>
        </p:blipFill>
        <p:spPr>
          <a:xfrm>
            <a:off x="652639" y="660400"/>
            <a:ext cx="10862027" cy="6168887"/>
          </a:xfrm>
          <a:prstGeom prst="rect">
            <a:avLst/>
          </a:prstGeom>
        </p:spPr>
      </p:pic>
    </p:spTree>
    <p:extLst>
      <p:ext uri="{BB962C8B-B14F-4D97-AF65-F5344CB8AC3E}">
        <p14:creationId xmlns:p14="http://schemas.microsoft.com/office/powerpoint/2010/main" val="2736066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xmlns="" id="{C3F6B6FB-C566-4F65-AA83-BD914D2B46D8}"/>
              </a:ext>
            </a:extLst>
          </p:cNvPr>
          <p:cNvGraphicFramePr/>
          <p:nvPr>
            <p:extLst>
              <p:ext uri="{D42A27DB-BD31-4B8C-83A1-F6EECF244321}">
                <p14:modId xmlns:p14="http://schemas.microsoft.com/office/powerpoint/2010/main" val="3478493778"/>
              </p:ext>
            </p:extLst>
          </p:nvPr>
        </p:nvGraphicFramePr>
        <p:xfrm>
          <a:off x="614017" y="375110"/>
          <a:ext cx="11021392" cy="6025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8007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xmlns="" id="{4CD734D5-E985-45B7-A7A6-8B011C3F7592}"/>
              </a:ext>
            </a:extLst>
          </p:cNvPr>
          <p:cNvGraphicFramePr/>
          <p:nvPr>
            <p:extLst>
              <p:ext uri="{D42A27DB-BD31-4B8C-83A1-F6EECF244321}">
                <p14:modId xmlns:p14="http://schemas.microsoft.com/office/powerpoint/2010/main" val="4029711781"/>
              </p:ext>
            </p:extLst>
          </p:nvPr>
        </p:nvGraphicFramePr>
        <p:xfrm>
          <a:off x="428487" y="481127"/>
          <a:ext cx="11286435" cy="5455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6977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8197DEB1-604A-41F4-A720-BCBF1563BD92}"/>
              </a:ext>
            </a:extLst>
          </p:cNvPr>
          <p:cNvPicPr>
            <a:picLocks noChangeAspect="1"/>
          </p:cNvPicPr>
          <p:nvPr/>
        </p:nvPicPr>
        <p:blipFill>
          <a:blip r:embed="rId2"/>
          <a:stretch>
            <a:fillRect/>
          </a:stretch>
        </p:blipFill>
        <p:spPr>
          <a:xfrm>
            <a:off x="412451" y="524289"/>
            <a:ext cx="11367097" cy="4895850"/>
          </a:xfrm>
          <a:prstGeom prst="rect">
            <a:avLst/>
          </a:prstGeom>
        </p:spPr>
      </p:pic>
      <p:sp>
        <p:nvSpPr>
          <p:cNvPr id="5" name="CuadroTexto 4">
            <a:extLst>
              <a:ext uri="{FF2B5EF4-FFF2-40B4-BE49-F238E27FC236}">
                <a16:creationId xmlns:a16="http://schemas.microsoft.com/office/drawing/2014/main" xmlns="" id="{26693C42-50EF-4BD1-89D3-F346DAD7C6CB}"/>
              </a:ext>
            </a:extLst>
          </p:cNvPr>
          <p:cNvSpPr txBox="1"/>
          <p:nvPr/>
        </p:nvSpPr>
        <p:spPr>
          <a:xfrm>
            <a:off x="4412974" y="6149045"/>
            <a:ext cx="2683299" cy="369332"/>
          </a:xfrm>
          <a:prstGeom prst="rect">
            <a:avLst/>
          </a:prstGeom>
          <a:noFill/>
        </p:spPr>
        <p:txBody>
          <a:bodyPr wrap="none" rtlCol="0">
            <a:spAutoFit/>
          </a:bodyPr>
          <a:lstStyle/>
          <a:p>
            <a:r>
              <a:rPr lang="es-CL" dirty="0"/>
              <a:t>Pagina 41, Texto escolar</a:t>
            </a:r>
          </a:p>
        </p:txBody>
      </p:sp>
    </p:spTree>
    <p:extLst>
      <p:ext uri="{BB962C8B-B14F-4D97-AF65-F5344CB8AC3E}">
        <p14:creationId xmlns:p14="http://schemas.microsoft.com/office/powerpoint/2010/main" val="2744536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034ACEE-12A6-4EF7-A15D-A0E159D69647}"/>
              </a:ext>
            </a:extLst>
          </p:cNvPr>
          <p:cNvSpPr>
            <a:spLocks noGrp="1"/>
          </p:cNvSpPr>
          <p:nvPr>
            <p:ph type="title"/>
          </p:nvPr>
        </p:nvSpPr>
        <p:spPr>
          <a:xfrm>
            <a:off x="677334" y="262255"/>
            <a:ext cx="8596668" cy="1320800"/>
          </a:xfrm>
        </p:spPr>
        <p:txBody>
          <a:bodyPr/>
          <a:lstStyle/>
          <a:p>
            <a:pPr algn="ctr"/>
            <a:r>
              <a:rPr lang="es-CL" dirty="0"/>
              <a:t>Teoría sintética de la evolución</a:t>
            </a:r>
          </a:p>
        </p:txBody>
      </p:sp>
      <p:sp>
        <p:nvSpPr>
          <p:cNvPr id="3" name="Marcador de contenido 2">
            <a:extLst>
              <a:ext uri="{FF2B5EF4-FFF2-40B4-BE49-F238E27FC236}">
                <a16:creationId xmlns:a16="http://schemas.microsoft.com/office/drawing/2014/main" xmlns="" id="{3A25783F-5B08-43F9-9CE1-B07DCA1119BA}"/>
              </a:ext>
            </a:extLst>
          </p:cNvPr>
          <p:cNvSpPr>
            <a:spLocks noGrp="1"/>
          </p:cNvSpPr>
          <p:nvPr>
            <p:ph idx="1"/>
          </p:nvPr>
        </p:nvSpPr>
        <p:spPr>
          <a:xfrm>
            <a:off x="319525" y="1081682"/>
            <a:ext cx="9606353" cy="3880773"/>
          </a:xfrm>
        </p:spPr>
        <p:txBody>
          <a:bodyPr>
            <a:noAutofit/>
          </a:bodyPr>
          <a:lstStyle/>
          <a:p>
            <a:r>
              <a:rPr lang="es-CL" sz="2400" dirty="0"/>
              <a:t>El como se produce la variabilidad entre los organismos se </a:t>
            </a:r>
            <a:r>
              <a:rPr lang="es-CL" sz="2400" dirty="0" err="1"/>
              <a:t>resolvio</a:t>
            </a:r>
            <a:r>
              <a:rPr lang="es-CL" sz="2400" dirty="0"/>
              <a:t> a principios del siglo XX, cuando surge la </a:t>
            </a:r>
            <a:r>
              <a:rPr lang="es-CL" sz="2400" dirty="0" err="1"/>
              <a:t>genetica</a:t>
            </a:r>
            <a:r>
              <a:rPr lang="es-CL" sz="2400" dirty="0"/>
              <a:t> y se aclaran el concepto de gen y los mecanismos de la herencia. Gracias al trabajo de muchos investigadores se </a:t>
            </a:r>
            <a:r>
              <a:rPr lang="es-CL" sz="2400" dirty="0" err="1"/>
              <a:t>entendio</a:t>
            </a:r>
            <a:r>
              <a:rPr lang="es-CL" sz="2400" dirty="0"/>
              <a:t> que las mutaciones y la recombinación genética (</a:t>
            </a:r>
            <a:r>
              <a:rPr lang="es-CL" sz="2400" dirty="0" err="1"/>
              <a:t>crossingover</a:t>
            </a:r>
            <a:r>
              <a:rPr lang="es-CL" sz="2400" dirty="0"/>
              <a:t>) son las principales fuentes de variabilidad de los organismos. </a:t>
            </a:r>
          </a:p>
          <a:p>
            <a:r>
              <a:rPr lang="es-CL" sz="2400" dirty="0"/>
              <a:t>Otras ideas de la </a:t>
            </a:r>
            <a:r>
              <a:rPr lang="es-CL" sz="2400" dirty="0" err="1"/>
              <a:t>teoria</a:t>
            </a:r>
            <a:r>
              <a:rPr lang="es-CL" sz="2400" dirty="0"/>
              <a:t> </a:t>
            </a:r>
            <a:r>
              <a:rPr lang="es-CL" sz="2400" dirty="0" err="1"/>
              <a:t>sintetica</a:t>
            </a:r>
            <a:r>
              <a:rPr lang="es-CL" sz="2400" dirty="0"/>
              <a:t> de la </a:t>
            </a:r>
            <a:r>
              <a:rPr lang="es-CL" sz="2400" dirty="0" err="1"/>
              <a:t>evolucion</a:t>
            </a:r>
            <a:r>
              <a:rPr lang="es-CL" sz="2400" dirty="0"/>
              <a:t> son:</a:t>
            </a:r>
          </a:p>
          <a:p>
            <a:pPr marL="0" indent="0">
              <a:buNone/>
            </a:pPr>
            <a:r>
              <a:rPr lang="es-CL" sz="2400" dirty="0"/>
              <a:t>• Evoluciona la </a:t>
            </a:r>
            <a:r>
              <a:rPr lang="es-CL" sz="2400" dirty="0" err="1"/>
              <a:t>poblacion</a:t>
            </a:r>
            <a:r>
              <a:rPr lang="es-CL" sz="2400" dirty="0"/>
              <a:t>, no los individuos.</a:t>
            </a:r>
          </a:p>
          <a:p>
            <a:pPr marL="0" indent="0">
              <a:buNone/>
            </a:pPr>
            <a:r>
              <a:rPr lang="es-CL" sz="2400" dirty="0"/>
              <a:t>• La </a:t>
            </a:r>
            <a:r>
              <a:rPr lang="es-CL" sz="2400" dirty="0" err="1"/>
              <a:t>seleccion</a:t>
            </a:r>
            <a:r>
              <a:rPr lang="es-CL" sz="2400" dirty="0"/>
              <a:t> natural conduce a cambios graduales en el conjunto de genes de una </a:t>
            </a:r>
            <a:r>
              <a:rPr lang="es-CL" sz="2400" dirty="0" err="1"/>
              <a:t>poblacion</a:t>
            </a:r>
            <a:r>
              <a:rPr lang="es-CL" sz="2400" dirty="0"/>
              <a:t>.</a:t>
            </a:r>
          </a:p>
          <a:p>
            <a:pPr marL="0" indent="0">
              <a:buNone/>
            </a:pPr>
            <a:r>
              <a:rPr lang="es-CL" sz="2400" dirty="0"/>
              <a:t>• El ritmo de </a:t>
            </a:r>
            <a:r>
              <a:rPr lang="es-CL" sz="2400" dirty="0" err="1"/>
              <a:t>formacion</a:t>
            </a:r>
            <a:r>
              <a:rPr lang="es-CL" sz="2400" dirty="0"/>
              <a:t> de nuevas especies es lento.</a:t>
            </a:r>
          </a:p>
        </p:txBody>
      </p:sp>
    </p:spTree>
    <p:extLst>
      <p:ext uri="{BB962C8B-B14F-4D97-AF65-F5344CB8AC3E}">
        <p14:creationId xmlns:p14="http://schemas.microsoft.com/office/powerpoint/2010/main" val="3957458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AA2313-1F48-4B0D-A76F-DDB07AF937FB}"/>
              </a:ext>
            </a:extLst>
          </p:cNvPr>
          <p:cNvSpPr>
            <a:spLocks noGrp="1"/>
          </p:cNvSpPr>
          <p:nvPr>
            <p:ph type="title"/>
          </p:nvPr>
        </p:nvSpPr>
        <p:spPr>
          <a:xfrm>
            <a:off x="677334" y="184943"/>
            <a:ext cx="8596668" cy="1320800"/>
          </a:xfrm>
        </p:spPr>
        <p:txBody>
          <a:bodyPr/>
          <a:lstStyle/>
          <a:p>
            <a:pPr algn="ctr"/>
            <a:r>
              <a:rPr lang="es-CL" dirty="0"/>
              <a:t>Teoría del equilibrio puntuado</a:t>
            </a:r>
          </a:p>
        </p:txBody>
      </p:sp>
      <p:sp>
        <p:nvSpPr>
          <p:cNvPr id="3" name="Marcador de contenido 2">
            <a:extLst>
              <a:ext uri="{FF2B5EF4-FFF2-40B4-BE49-F238E27FC236}">
                <a16:creationId xmlns:a16="http://schemas.microsoft.com/office/drawing/2014/main" xmlns="" id="{F8553690-5977-4CA8-9168-62B960A6DB13}"/>
              </a:ext>
            </a:extLst>
          </p:cNvPr>
          <p:cNvSpPr>
            <a:spLocks noGrp="1"/>
          </p:cNvSpPr>
          <p:nvPr>
            <p:ph idx="1"/>
          </p:nvPr>
        </p:nvSpPr>
        <p:spPr>
          <a:xfrm>
            <a:off x="295198" y="845344"/>
            <a:ext cx="9558486" cy="1979744"/>
          </a:xfrm>
        </p:spPr>
        <p:txBody>
          <a:bodyPr>
            <a:normAutofit/>
          </a:bodyPr>
          <a:lstStyle/>
          <a:p>
            <a:r>
              <a:rPr lang="es-CL" dirty="0"/>
              <a:t>En el registro </a:t>
            </a:r>
            <a:r>
              <a:rPr lang="es-CL" dirty="0" err="1"/>
              <a:t>fosil</a:t>
            </a:r>
            <a:r>
              <a:rPr lang="es-CL" dirty="0"/>
              <a:t> predominan casos en los que en poco tiempo geológico aparece una gran cantidad de especies nuevas, que se mantienen prácticamente sin cambios durante mucho tiempo. Los paleontólogos </a:t>
            </a:r>
            <a:r>
              <a:rPr lang="es-CL" dirty="0" err="1"/>
              <a:t>Niles</a:t>
            </a:r>
            <a:r>
              <a:rPr lang="es-CL" dirty="0"/>
              <a:t> </a:t>
            </a:r>
            <a:r>
              <a:rPr lang="es-CL" dirty="0" err="1"/>
              <a:t>Eldredge</a:t>
            </a:r>
            <a:r>
              <a:rPr lang="es-CL" dirty="0"/>
              <a:t> y Stephen J. Gould observaron esta situación y propusieron que el ritmo de los cambios evolutivos que llevan a la formación de nuevas especies no es constante y que este fenómeno puede suceder bruscamente.</a:t>
            </a:r>
          </a:p>
        </p:txBody>
      </p:sp>
      <p:pic>
        <p:nvPicPr>
          <p:cNvPr id="4" name="Imagen 3">
            <a:extLst>
              <a:ext uri="{FF2B5EF4-FFF2-40B4-BE49-F238E27FC236}">
                <a16:creationId xmlns:a16="http://schemas.microsoft.com/office/drawing/2014/main" xmlns="" id="{0AEED855-B0F5-4A18-B7F4-79D68324A4F6}"/>
              </a:ext>
            </a:extLst>
          </p:cNvPr>
          <p:cNvPicPr>
            <a:picLocks noChangeAspect="1"/>
          </p:cNvPicPr>
          <p:nvPr/>
        </p:nvPicPr>
        <p:blipFill>
          <a:blip r:embed="rId2"/>
          <a:stretch>
            <a:fillRect/>
          </a:stretch>
        </p:blipFill>
        <p:spPr>
          <a:xfrm>
            <a:off x="2338316" y="2240407"/>
            <a:ext cx="8138615" cy="4617593"/>
          </a:xfrm>
          <a:prstGeom prst="rect">
            <a:avLst/>
          </a:prstGeom>
        </p:spPr>
      </p:pic>
    </p:spTree>
    <p:extLst>
      <p:ext uri="{BB962C8B-B14F-4D97-AF65-F5344CB8AC3E}">
        <p14:creationId xmlns:p14="http://schemas.microsoft.com/office/powerpoint/2010/main" val="1011087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63888FD-51AC-480E-8281-F2B8E08F7EB1}"/>
              </a:ext>
            </a:extLst>
          </p:cNvPr>
          <p:cNvSpPr>
            <a:spLocks noGrp="1"/>
          </p:cNvSpPr>
          <p:nvPr>
            <p:ph type="title"/>
          </p:nvPr>
        </p:nvSpPr>
        <p:spPr/>
        <p:txBody>
          <a:bodyPr/>
          <a:lstStyle/>
          <a:p>
            <a:pPr algn="ctr"/>
            <a:r>
              <a:rPr lang="es-CL" dirty="0"/>
              <a:t>Fijismo y su crisis</a:t>
            </a:r>
          </a:p>
        </p:txBody>
      </p:sp>
      <p:pic>
        <p:nvPicPr>
          <p:cNvPr id="5" name="Imagen 4">
            <a:extLst>
              <a:ext uri="{FF2B5EF4-FFF2-40B4-BE49-F238E27FC236}">
                <a16:creationId xmlns:a16="http://schemas.microsoft.com/office/drawing/2014/main" xmlns="" id="{15434515-CECE-4C88-8BFC-690222C0B0CE}"/>
              </a:ext>
            </a:extLst>
          </p:cNvPr>
          <p:cNvPicPr>
            <a:picLocks noChangeAspect="1"/>
          </p:cNvPicPr>
          <p:nvPr/>
        </p:nvPicPr>
        <p:blipFill>
          <a:blip r:embed="rId2"/>
          <a:stretch>
            <a:fillRect/>
          </a:stretch>
        </p:blipFill>
        <p:spPr>
          <a:xfrm>
            <a:off x="328612" y="1440692"/>
            <a:ext cx="9382940" cy="1861615"/>
          </a:xfrm>
          <a:prstGeom prst="rect">
            <a:avLst/>
          </a:prstGeom>
        </p:spPr>
      </p:pic>
      <p:pic>
        <p:nvPicPr>
          <p:cNvPr id="6" name="Imagen 5">
            <a:extLst>
              <a:ext uri="{FF2B5EF4-FFF2-40B4-BE49-F238E27FC236}">
                <a16:creationId xmlns:a16="http://schemas.microsoft.com/office/drawing/2014/main" xmlns="" id="{15DEDCA8-7162-4BBA-9AE6-4BC2F256D3F4}"/>
              </a:ext>
            </a:extLst>
          </p:cNvPr>
          <p:cNvPicPr>
            <a:picLocks noChangeAspect="1"/>
          </p:cNvPicPr>
          <p:nvPr/>
        </p:nvPicPr>
        <p:blipFill>
          <a:blip r:embed="rId3"/>
          <a:stretch>
            <a:fillRect/>
          </a:stretch>
        </p:blipFill>
        <p:spPr>
          <a:xfrm>
            <a:off x="328611" y="3578983"/>
            <a:ext cx="9382941" cy="1499453"/>
          </a:xfrm>
          <a:prstGeom prst="rect">
            <a:avLst/>
          </a:prstGeom>
        </p:spPr>
      </p:pic>
    </p:spTree>
    <p:extLst>
      <p:ext uri="{BB962C8B-B14F-4D97-AF65-F5344CB8AC3E}">
        <p14:creationId xmlns:p14="http://schemas.microsoft.com/office/powerpoint/2010/main" val="366907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7D9C47-20A5-4D7F-8FE5-961F89216D30}"/>
              </a:ext>
            </a:extLst>
          </p:cNvPr>
          <p:cNvSpPr>
            <a:spLocks noGrp="1"/>
          </p:cNvSpPr>
          <p:nvPr>
            <p:ph type="title"/>
          </p:nvPr>
        </p:nvSpPr>
        <p:spPr/>
        <p:txBody>
          <a:bodyPr/>
          <a:lstStyle/>
          <a:p>
            <a:pPr algn="ctr"/>
            <a:r>
              <a:rPr lang="es-CL" dirty="0"/>
              <a:t>Transformismo y su crisis</a:t>
            </a:r>
          </a:p>
        </p:txBody>
      </p:sp>
      <p:pic>
        <p:nvPicPr>
          <p:cNvPr id="4" name="Imagen 3">
            <a:extLst>
              <a:ext uri="{FF2B5EF4-FFF2-40B4-BE49-F238E27FC236}">
                <a16:creationId xmlns:a16="http://schemas.microsoft.com/office/drawing/2014/main" xmlns="" id="{64DAC28A-2D3E-4C57-8E8C-7BE6984A5C24}"/>
              </a:ext>
            </a:extLst>
          </p:cNvPr>
          <p:cNvPicPr>
            <a:picLocks noChangeAspect="1"/>
          </p:cNvPicPr>
          <p:nvPr/>
        </p:nvPicPr>
        <p:blipFill>
          <a:blip r:embed="rId2"/>
          <a:stretch>
            <a:fillRect/>
          </a:stretch>
        </p:blipFill>
        <p:spPr>
          <a:xfrm>
            <a:off x="227358" y="1418811"/>
            <a:ext cx="9340712" cy="2324100"/>
          </a:xfrm>
          <a:prstGeom prst="rect">
            <a:avLst/>
          </a:prstGeom>
        </p:spPr>
      </p:pic>
      <p:pic>
        <p:nvPicPr>
          <p:cNvPr id="5" name="Imagen 4">
            <a:extLst>
              <a:ext uri="{FF2B5EF4-FFF2-40B4-BE49-F238E27FC236}">
                <a16:creationId xmlns:a16="http://schemas.microsoft.com/office/drawing/2014/main" xmlns="" id="{AEB6EE08-A4CF-4A2E-BD49-B27CF807F706}"/>
              </a:ext>
            </a:extLst>
          </p:cNvPr>
          <p:cNvPicPr>
            <a:picLocks noChangeAspect="1"/>
          </p:cNvPicPr>
          <p:nvPr/>
        </p:nvPicPr>
        <p:blipFill>
          <a:blip r:embed="rId3"/>
          <a:stretch>
            <a:fillRect/>
          </a:stretch>
        </p:blipFill>
        <p:spPr>
          <a:xfrm>
            <a:off x="227358" y="4056821"/>
            <a:ext cx="9340712" cy="1181793"/>
          </a:xfrm>
          <a:prstGeom prst="rect">
            <a:avLst/>
          </a:prstGeom>
        </p:spPr>
      </p:pic>
    </p:spTree>
    <p:extLst>
      <p:ext uri="{BB962C8B-B14F-4D97-AF65-F5344CB8AC3E}">
        <p14:creationId xmlns:p14="http://schemas.microsoft.com/office/powerpoint/2010/main" val="163120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2D4C83-417F-4CA1-8FE8-6DA32FF7B510}"/>
              </a:ext>
            </a:extLst>
          </p:cNvPr>
          <p:cNvSpPr>
            <a:spLocks noGrp="1"/>
          </p:cNvSpPr>
          <p:nvPr>
            <p:ph type="title"/>
          </p:nvPr>
        </p:nvSpPr>
        <p:spPr/>
        <p:txBody>
          <a:bodyPr/>
          <a:lstStyle/>
          <a:p>
            <a:pPr algn="ctr"/>
            <a:r>
              <a:rPr lang="es-CL" dirty="0"/>
              <a:t>Evolucionismo </a:t>
            </a:r>
          </a:p>
        </p:txBody>
      </p:sp>
      <p:pic>
        <p:nvPicPr>
          <p:cNvPr id="4" name="Imagen 3">
            <a:extLst>
              <a:ext uri="{FF2B5EF4-FFF2-40B4-BE49-F238E27FC236}">
                <a16:creationId xmlns:a16="http://schemas.microsoft.com/office/drawing/2014/main" xmlns="" id="{C994CFAF-8C78-4A61-B441-86DF9B8721E0}"/>
              </a:ext>
            </a:extLst>
          </p:cNvPr>
          <p:cNvPicPr>
            <a:picLocks noChangeAspect="1"/>
          </p:cNvPicPr>
          <p:nvPr/>
        </p:nvPicPr>
        <p:blipFill>
          <a:blip r:embed="rId2"/>
          <a:stretch>
            <a:fillRect/>
          </a:stretch>
        </p:blipFill>
        <p:spPr>
          <a:xfrm>
            <a:off x="677333" y="1628981"/>
            <a:ext cx="8983501" cy="2289274"/>
          </a:xfrm>
          <a:prstGeom prst="rect">
            <a:avLst/>
          </a:prstGeom>
        </p:spPr>
      </p:pic>
    </p:spTree>
    <p:extLst>
      <p:ext uri="{BB962C8B-B14F-4D97-AF65-F5344CB8AC3E}">
        <p14:creationId xmlns:p14="http://schemas.microsoft.com/office/powerpoint/2010/main" val="2058503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44DD40-0AA8-47E9-8640-01A2075E2A5F}"/>
              </a:ext>
            </a:extLst>
          </p:cNvPr>
          <p:cNvSpPr>
            <a:spLocks noGrp="1"/>
          </p:cNvSpPr>
          <p:nvPr>
            <p:ph type="ctrTitle"/>
          </p:nvPr>
        </p:nvSpPr>
        <p:spPr>
          <a:xfrm>
            <a:off x="1338469" y="406400"/>
            <a:ext cx="10336695" cy="1193800"/>
          </a:xfrm>
        </p:spPr>
        <p:txBody>
          <a:bodyPr/>
          <a:lstStyle/>
          <a:p>
            <a:r>
              <a:rPr lang="es-CL" dirty="0"/>
              <a:t>EVIDENCIAS DE LA EVOLUCIÓN</a:t>
            </a:r>
          </a:p>
        </p:txBody>
      </p:sp>
      <p:sp>
        <p:nvSpPr>
          <p:cNvPr id="3" name="Subtítulo 2">
            <a:extLst>
              <a:ext uri="{FF2B5EF4-FFF2-40B4-BE49-F238E27FC236}">
                <a16:creationId xmlns:a16="http://schemas.microsoft.com/office/drawing/2014/main" xmlns="" id="{CB52BB6D-00D5-4369-BCF6-8D367C7A3AE2}"/>
              </a:ext>
            </a:extLst>
          </p:cNvPr>
          <p:cNvSpPr>
            <a:spLocks noGrp="1"/>
          </p:cNvSpPr>
          <p:nvPr>
            <p:ph type="subTitle" idx="1"/>
          </p:nvPr>
        </p:nvSpPr>
        <p:spPr/>
        <p:txBody>
          <a:bodyPr>
            <a:normAutofit/>
          </a:bodyPr>
          <a:lstStyle/>
          <a:p>
            <a:endParaRPr lang="es-CL" sz="2400" dirty="0"/>
          </a:p>
        </p:txBody>
      </p:sp>
    </p:spTree>
    <p:extLst>
      <p:ext uri="{BB962C8B-B14F-4D97-AF65-F5344CB8AC3E}">
        <p14:creationId xmlns:p14="http://schemas.microsoft.com/office/powerpoint/2010/main" val="2832588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698664C-FE24-4687-AB99-9DF4CBFD07B8}"/>
              </a:ext>
            </a:extLst>
          </p:cNvPr>
          <p:cNvSpPr>
            <a:spLocks noGrp="1"/>
          </p:cNvSpPr>
          <p:nvPr>
            <p:ph type="title"/>
          </p:nvPr>
        </p:nvSpPr>
        <p:spPr>
          <a:xfrm>
            <a:off x="2865783" y="0"/>
            <a:ext cx="7338391" cy="1325563"/>
          </a:xfrm>
        </p:spPr>
        <p:txBody>
          <a:bodyPr/>
          <a:lstStyle/>
          <a:p>
            <a:r>
              <a:rPr lang="es-CL" dirty="0"/>
              <a:t>EVIDENCIAS DE LA EVOLUCIÓN</a:t>
            </a:r>
          </a:p>
        </p:txBody>
      </p:sp>
      <p:graphicFrame>
        <p:nvGraphicFramePr>
          <p:cNvPr id="4" name="Marcador de contenido 3">
            <a:extLst>
              <a:ext uri="{FF2B5EF4-FFF2-40B4-BE49-F238E27FC236}">
                <a16:creationId xmlns:a16="http://schemas.microsoft.com/office/drawing/2014/main" xmlns="" id="{65300344-0156-410A-A363-9B787DAC8B94}"/>
              </a:ext>
            </a:extLst>
          </p:cNvPr>
          <p:cNvGraphicFramePr>
            <a:graphicFrameLocks noGrp="1"/>
          </p:cNvGraphicFramePr>
          <p:nvPr>
            <p:ph idx="1"/>
            <p:extLst>
              <p:ext uri="{D42A27DB-BD31-4B8C-83A1-F6EECF244321}">
                <p14:modId xmlns:p14="http://schemas.microsoft.com/office/powerpoint/2010/main" val="2353572527"/>
              </p:ext>
            </p:extLst>
          </p:nvPr>
        </p:nvGraphicFramePr>
        <p:xfrm>
          <a:off x="1" y="1002264"/>
          <a:ext cx="9634330" cy="533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6577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1F3D587-349B-4832-A05C-70E59C5F28A7}"/>
              </a:ext>
            </a:extLst>
          </p:cNvPr>
          <p:cNvSpPr>
            <a:spLocks noGrp="1"/>
          </p:cNvSpPr>
          <p:nvPr>
            <p:ph type="title"/>
          </p:nvPr>
        </p:nvSpPr>
        <p:spPr/>
        <p:txBody>
          <a:bodyPr>
            <a:normAutofit fontScale="90000"/>
          </a:bodyPr>
          <a:lstStyle/>
          <a:p>
            <a:pPr algn="ctr"/>
            <a:r>
              <a:rPr lang="es-CL" dirty="0"/>
              <a:t>EVIDENCIAS DE LA EVOLUCIÓN</a:t>
            </a:r>
            <a:br>
              <a:rPr lang="es-CL" dirty="0"/>
            </a:br>
            <a:r>
              <a:rPr lang="es-CL" b="1" dirty="0"/>
              <a:t>Pruebas paleontológicas</a:t>
            </a:r>
            <a:br>
              <a:rPr lang="es-CL" b="1" dirty="0"/>
            </a:br>
            <a:endParaRPr lang="es-CL" dirty="0"/>
          </a:p>
        </p:txBody>
      </p:sp>
      <p:sp>
        <p:nvSpPr>
          <p:cNvPr id="3" name="Marcador de contenido 2">
            <a:extLst>
              <a:ext uri="{FF2B5EF4-FFF2-40B4-BE49-F238E27FC236}">
                <a16:creationId xmlns:a16="http://schemas.microsoft.com/office/drawing/2014/main" xmlns="" id="{D096F68C-B4CA-4CA7-9DFB-DD0F5B817BE2}"/>
              </a:ext>
            </a:extLst>
          </p:cNvPr>
          <p:cNvSpPr>
            <a:spLocks noGrp="1"/>
          </p:cNvSpPr>
          <p:nvPr>
            <p:ph idx="1"/>
          </p:nvPr>
        </p:nvSpPr>
        <p:spPr>
          <a:xfrm>
            <a:off x="213508" y="2080590"/>
            <a:ext cx="9447327" cy="4625009"/>
          </a:xfrm>
        </p:spPr>
        <p:txBody>
          <a:bodyPr>
            <a:normAutofit/>
          </a:bodyPr>
          <a:lstStyle/>
          <a:p>
            <a:r>
              <a:rPr lang="es-CL" sz="2400" dirty="0"/>
              <a:t>La paleontología es una rama de la ciencia que estudia la vida en las eras pasadas.</a:t>
            </a:r>
            <a:endParaRPr lang="es-CL" sz="2400" b="1" dirty="0"/>
          </a:p>
          <a:p>
            <a:r>
              <a:rPr lang="es-CL" sz="2400" dirty="0"/>
              <a:t>Los paleontólogos se dedican al estudio de los fósiles, que son restos de seres que vivieron hace más de diez mil años y que han quedado preservados en rocas sedimentarias, ámbar o hielo. </a:t>
            </a:r>
          </a:p>
          <a:p>
            <a:r>
              <a:rPr lang="es-CL" sz="2400" dirty="0"/>
              <a:t>El registro fósil incluye cualquier indicio o resto que permita inferir la presencia de seres vivos, como estructuras óseas, caparazones, conchas, huellas de pisadas, marcas que dejan las hojas de las plantas, huevos y excrementos. La paleontología ha permitido inferir los cambios de la biodiversidad a lo largo del tiempo.</a:t>
            </a:r>
            <a:r>
              <a:rPr lang="es-CL" dirty="0"/>
              <a:t> </a:t>
            </a:r>
          </a:p>
        </p:txBody>
      </p:sp>
    </p:spTree>
    <p:extLst>
      <p:ext uri="{BB962C8B-B14F-4D97-AF65-F5344CB8AC3E}">
        <p14:creationId xmlns:p14="http://schemas.microsoft.com/office/powerpoint/2010/main" val="4242739788"/>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416</TotalTime>
  <Words>2100</Words>
  <Application>Microsoft Office PowerPoint</Application>
  <PresentationFormat>Panorámica</PresentationFormat>
  <Paragraphs>110</Paragraphs>
  <Slides>37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Arial</vt:lpstr>
      <vt:lpstr>Trebuchet MS</vt:lpstr>
      <vt:lpstr>Wingdings</vt:lpstr>
      <vt:lpstr>Wingdings 3</vt:lpstr>
      <vt:lpstr>Faceta</vt:lpstr>
      <vt:lpstr>Origen de la Biodiversidad</vt:lpstr>
      <vt:lpstr>¿Qué es la biodiversidad? </vt:lpstr>
      <vt:lpstr>Las explicaciones no científicas  de la Biodiversidad </vt:lpstr>
      <vt:lpstr>Fijismo y su crisis</vt:lpstr>
      <vt:lpstr>Transformismo y su crisis</vt:lpstr>
      <vt:lpstr>Evolucionismo </vt:lpstr>
      <vt:lpstr>EVIDENCIAS DE LA EVOLUCIÓN</vt:lpstr>
      <vt:lpstr>EVIDENCIAS DE LA EVOLUCIÓN</vt:lpstr>
      <vt:lpstr>EVIDENCIAS DE LA EVOLUCIÓN Pruebas paleontológicas </vt:lpstr>
      <vt:lpstr>EVIDENCIAS DE LA EVOLUCIÓN</vt:lpstr>
      <vt:lpstr>Presentación de PowerPoint</vt:lpstr>
      <vt:lpstr>EVIDENCIAS DE LA EVOLUCIÓN</vt:lpstr>
      <vt:lpstr>Presentación de PowerPoint</vt:lpstr>
      <vt:lpstr>EVIDENCIAS DE LA EVOLUCIÓN </vt:lpstr>
      <vt:lpstr>Órganos Homólogos</vt:lpstr>
      <vt:lpstr>Presentación de PowerPoint</vt:lpstr>
      <vt:lpstr>Órganos Análogos</vt:lpstr>
      <vt:lpstr>Órganos Vestigiales</vt:lpstr>
      <vt:lpstr>EVIDENCIAS DE LA EVOLUCIÓN Pruebas bioquímicas </vt:lpstr>
      <vt:lpstr>Presentación de PowerPoint</vt:lpstr>
      <vt:lpstr>EVIDENCIAS DE LA EVOLUCIÓN Pruebas embriológicas</vt:lpstr>
      <vt:lpstr>Evolucionismo antes de Darwin </vt:lpstr>
      <vt:lpstr>Presentación de PowerPoint</vt:lpstr>
      <vt:lpstr>Teoría de la evolución postulada por Lamarck </vt:lpstr>
      <vt:lpstr>Presentación de PowerPoint</vt:lpstr>
      <vt:lpstr>Presentación de PowerPoint</vt:lpstr>
      <vt:lpstr>Charles Darwin y Alfred Wallace</vt:lpstr>
      <vt:lpstr>Presentación de PowerPoint</vt:lpstr>
      <vt:lpstr>Viajes de Darwin</vt:lpstr>
      <vt:lpstr>Presentación de PowerPoint</vt:lpstr>
      <vt:lpstr>Presentación de PowerPoint</vt:lpstr>
      <vt:lpstr>Evolución por Selección Natural</vt:lpstr>
      <vt:lpstr>Presentación de PowerPoint</vt:lpstr>
      <vt:lpstr>Presentación de PowerPoint</vt:lpstr>
      <vt:lpstr>Presentación de PowerPoint</vt:lpstr>
      <vt:lpstr>Teoría sintética de la evolución</vt:lpstr>
      <vt:lpstr>Teoría del equilibrio puntuado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EVIDENCIAS DE LA EVOLUCIÓN</dc:title>
  <dc:creator>Eliana Lee Urzúa</dc:creator>
  <cp:lastModifiedBy>Tamara Adriana Gonzalez</cp:lastModifiedBy>
  <cp:revision>30</cp:revision>
  <dcterms:created xsi:type="dcterms:W3CDTF">2019-03-18T16:33:07Z</dcterms:created>
  <dcterms:modified xsi:type="dcterms:W3CDTF">2020-03-24T21:27:37Z</dcterms:modified>
</cp:coreProperties>
</file>